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media1.mp4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EE6"/>
          </a:solidFill>
        </a:fill>
      </a:tcStyle>
    </a:wholeTbl>
    <a:band2H>
      <a:tcTxStyle b="def" i="def"/>
      <a:tcStyle>
        <a:tcBdr/>
        <a:fill>
          <a:solidFill>
            <a:srgbClr val="EAE8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DCA"/>
          </a:solidFill>
        </a:fill>
      </a:tcStyle>
    </a:wholeTbl>
    <a:band2H>
      <a:tcTxStyle b="def" i="def"/>
      <a:tcStyle>
        <a:tcBdr/>
        <a:fill>
          <a:solidFill>
            <a:srgbClr val="FFEF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2D2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2147274" y="1991824"/>
            <a:ext cx="4849502" cy="1159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48" name="Google Shape;10;p2"/>
          <p:cNvGrpSpPr/>
          <p:nvPr/>
        </p:nvGrpSpPr>
        <p:grpSpPr>
          <a:xfrm>
            <a:off x="-9483" y="-7830"/>
            <a:ext cx="9148750" cy="5159109"/>
            <a:chOff x="0" y="0"/>
            <a:chExt cx="9148748" cy="5159107"/>
          </a:xfrm>
        </p:grpSpPr>
        <p:sp>
          <p:nvSpPr>
            <p:cNvPr id="29" name="Google Shape;11;p2"/>
            <p:cNvSpPr/>
            <p:nvPr/>
          </p:nvSpPr>
          <p:spPr>
            <a:xfrm>
              <a:off x="8019141" y="280557"/>
              <a:ext cx="765463" cy="28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4" fill="norm" stroke="1" extrusionOk="0">
                  <a:moveTo>
                    <a:pt x="2125" y="5690"/>
                  </a:moveTo>
                  <a:cubicBezTo>
                    <a:pt x="4198" y="3517"/>
                    <a:pt x="5918" y="4412"/>
                    <a:pt x="5918" y="4412"/>
                  </a:cubicBezTo>
                  <a:cubicBezTo>
                    <a:pt x="5918" y="4412"/>
                    <a:pt x="6272" y="7352"/>
                    <a:pt x="7638" y="10803"/>
                  </a:cubicBezTo>
                  <a:cubicBezTo>
                    <a:pt x="8751" y="13614"/>
                    <a:pt x="9358" y="13614"/>
                    <a:pt x="9611" y="13359"/>
                  </a:cubicBezTo>
                  <a:cubicBezTo>
                    <a:pt x="9561" y="12592"/>
                    <a:pt x="9257" y="10419"/>
                    <a:pt x="9257" y="10419"/>
                  </a:cubicBezTo>
                  <a:cubicBezTo>
                    <a:pt x="9864" y="10803"/>
                    <a:pt x="9864" y="10803"/>
                    <a:pt x="9864" y="10803"/>
                  </a:cubicBezTo>
                  <a:cubicBezTo>
                    <a:pt x="10775" y="10164"/>
                    <a:pt x="10775" y="10164"/>
                    <a:pt x="10775" y="10164"/>
                  </a:cubicBezTo>
                  <a:cubicBezTo>
                    <a:pt x="11078" y="8758"/>
                    <a:pt x="11078" y="8758"/>
                    <a:pt x="11078" y="8758"/>
                  </a:cubicBezTo>
                  <a:cubicBezTo>
                    <a:pt x="11078" y="8758"/>
                    <a:pt x="11432" y="11442"/>
                    <a:pt x="11533" y="11825"/>
                  </a:cubicBezTo>
                  <a:cubicBezTo>
                    <a:pt x="11938" y="10930"/>
                    <a:pt x="12444" y="9524"/>
                    <a:pt x="12849" y="7735"/>
                  </a:cubicBezTo>
                  <a:cubicBezTo>
                    <a:pt x="13607" y="4668"/>
                    <a:pt x="13304" y="1984"/>
                    <a:pt x="13304" y="1984"/>
                  </a:cubicBezTo>
                  <a:cubicBezTo>
                    <a:pt x="13304" y="1984"/>
                    <a:pt x="16086" y="-956"/>
                    <a:pt x="18615" y="322"/>
                  </a:cubicBezTo>
                  <a:cubicBezTo>
                    <a:pt x="21195" y="1728"/>
                    <a:pt x="21600" y="3517"/>
                    <a:pt x="21600" y="3517"/>
                  </a:cubicBezTo>
                  <a:cubicBezTo>
                    <a:pt x="21600" y="3517"/>
                    <a:pt x="20234" y="3390"/>
                    <a:pt x="18717" y="5434"/>
                  </a:cubicBezTo>
                  <a:cubicBezTo>
                    <a:pt x="17604" y="6968"/>
                    <a:pt x="17806" y="9141"/>
                    <a:pt x="17806" y="9141"/>
                  </a:cubicBezTo>
                  <a:cubicBezTo>
                    <a:pt x="17806" y="9141"/>
                    <a:pt x="16896" y="8502"/>
                    <a:pt x="15783" y="9908"/>
                  </a:cubicBezTo>
                  <a:cubicBezTo>
                    <a:pt x="14821" y="11058"/>
                    <a:pt x="15125" y="13998"/>
                    <a:pt x="15125" y="13998"/>
                  </a:cubicBezTo>
                  <a:cubicBezTo>
                    <a:pt x="15125" y="13998"/>
                    <a:pt x="14012" y="12592"/>
                    <a:pt x="13000" y="14637"/>
                  </a:cubicBezTo>
                  <a:cubicBezTo>
                    <a:pt x="11635" y="17321"/>
                    <a:pt x="11888" y="20644"/>
                    <a:pt x="11888" y="20644"/>
                  </a:cubicBezTo>
                  <a:cubicBezTo>
                    <a:pt x="11888" y="20644"/>
                    <a:pt x="10269" y="16298"/>
                    <a:pt x="8802" y="16170"/>
                  </a:cubicBezTo>
                  <a:cubicBezTo>
                    <a:pt x="7739" y="16170"/>
                    <a:pt x="7487" y="17704"/>
                    <a:pt x="7487" y="17704"/>
                  </a:cubicBezTo>
                  <a:cubicBezTo>
                    <a:pt x="7487" y="17704"/>
                    <a:pt x="6778" y="14637"/>
                    <a:pt x="5817" y="13870"/>
                  </a:cubicBezTo>
                  <a:cubicBezTo>
                    <a:pt x="4704" y="12975"/>
                    <a:pt x="4047" y="13870"/>
                    <a:pt x="4047" y="13870"/>
                  </a:cubicBezTo>
                  <a:cubicBezTo>
                    <a:pt x="4047" y="13870"/>
                    <a:pt x="4249" y="10036"/>
                    <a:pt x="2782" y="9141"/>
                  </a:cubicBezTo>
                  <a:cubicBezTo>
                    <a:pt x="1264" y="8246"/>
                    <a:pt x="0" y="10930"/>
                    <a:pt x="0" y="10930"/>
                  </a:cubicBezTo>
                  <a:cubicBezTo>
                    <a:pt x="0" y="10930"/>
                    <a:pt x="101" y="7735"/>
                    <a:pt x="2125" y="569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" name="Google Shape;12;p2"/>
            <p:cNvSpPr/>
            <p:nvPr/>
          </p:nvSpPr>
          <p:spPr>
            <a:xfrm>
              <a:off x="8307951" y="797838"/>
              <a:ext cx="296089" cy="13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31" y="1683"/>
                  </a:moveTo>
                  <a:cubicBezTo>
                    <a:pt x="7331" y="1683"/>
                    <a:pt x="7331" y="6732"/>
                    <a:pt x="9818" y="9538"/>
                  </a:cubicBezTo>
                  <a:cubicBezTo>
                    <a:pt x="9949" y="9257"/>
                    <a:pt x="9687" y="6732"/>
                    <a:pt x="9687" y="6452"/>
                  </a:cubicBezTo>
                  <a:cubicBezTo>
                    <a:pt x="10080" y="7013"/>
                    <a:pt x="10342" y="8977"/>
                    <a:pt x="10734" y="8977"/>
                  </a:cubicBezTo>
                  <a:cubicBezTo>
                    <a:pt x="11258" y="8977"/>
                    <a:pt x="11389" y="7854"/>
                    <a:pt x="11782" y="7013"/>
                  </a:cubicBezTo>
                  <a:cubicBezTo>
                    <a:pt x="11782" y="7854"/>
                    <a:pt x="11782" y="9257"/>
                    <a:pt x="11782" y="10099"/>
                  </a:cubicBezTo>
                  <a:cubicBezTo>
                    <a:pt x="13614" y="9257"/>
                    <a:pt x="15185" y="7854"/>
                    <a:pt x="15447" y="5891"/>
                  </a:cubicBezTo>
                  <a:cubicBezTo>
                    <a:pt x="14662" y="5891"/>
                    <a:pt x="20684" y="7013"/>
                    <a:pt x="21600" y="14026"/>
                  </a:cubicBezTo>
                  <a:cubicBezTo>
                    <a:pt x="20422" y="12904"/>
                    <a:pt x="15840" y="8977"/>
                    <a:pt x="15054" y="17112"/>
                  </a:cubicBezTo>
                  <a:cubicBezTo>
                    <a:pt x="13745" y="14587"/>
                    <a:pt x="11389" y="17953"/>
                    <a:pt x="10996" y="21600"/>
                  </a:cubicBezTo>
                  <a:cubicBezTo>
                    <a:pt x="10865" y="18795"/>
                    <a:pt x="9033" y="12623"/>
                    <a:pt x="6676" y="14026"/>
                  </a:cubicBezTo>
                  <a:cubicBezTo>
                    <a:pt x="7069" y="10940"/>
                    <a:pt x="3665" y="2525"/>
                    <a:pt x="0" y="2525"/>
                  </a:cubicBezTo>
                  <a:cubicBezTo>
                    <a:pt x="785" y="842"/>
                    <a:pt x="2749" y="0"/>
                    <a:pt x="3796" y="0"/>
                  </a:cubicBezTo>
                  <a:cubicBezTo>
                    <a:pt x="6022" y="0"/>
                    <a:pt x="7331" y="1683"/>
                    <a:pt x="7331" y="168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" name="Google Shape;13;p2"/>
            <p:cNvSpPr/>
            <p:nvPr/>
          </p:nvSpPr>
          <p:spPr>
            <a:xfrm>
              <a:off x="7506502" y="646212"/>
              <a:ext cx="603092" cy="23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7" y="11644"/>
                  </a:moveTo>
                  <a:cubicBezTo>
                    <a:pt x="18716" y="9450"/>
                    <a:pt x="17049" y="5737"/>
                    <a:pt x="17049" y="5737"/>
                  </a:cubicBezTo>
                  <a:cubicBezTo>
                    <a:pt x="15319" y="8269"/>
                    <a:pt x="13460" y="6919"/>
                    <a:pt x="12691" y="4387"/>
                  </a:cubicBezTo>
                  <a:cubicBezTo>
                    <a:pt x="12627" y="4387"/>
                    <a:pt x="12627" y="4219"/>
                    <a:pt x="12627" y="4050"/>
                  </a:cubicBezTo>
                  <a:cubicBezTo>
                    <a:pt x="12755" y="2700"/>
                    <a:pt x="12883" y="675"/>
                    <a:pt x="12883" y="675"/>
                  </a:cubicBezTo>
                  <a:cubicBezTo>
                    <a:pt x="12883" y="675"/>
                    <a:pt x="12178" y="2362"/>
                    <a:pt x="12114" y="2531"/>
                  </a:cubicBezTo>
                  <a:cubicBezTo>
                    <a:pt x="11665" y="2362"/>
                    <a:pt x="11665" y="2362"/>
                    <a:pt x="11665" y="2362"/>
                  </a:cubicBezTo>
                  <a:cubicBezTo>
                    <a:pt x="11345" y="0"/>
                    <a:pt x="11345" y="0"/>
                    <a:pt x="11345" y="0"/>
                  </a:cubicBezTo>
                  <a:cubicBezTo>
                    <a:pt x="11345" y="0"/>
                    <a:pt x="10704" y="3544"/>
                    <a:pt x="10704" y="3544"/>
                  </a:cubicBezTo>
                  <a:cubicBezTo>
                    <a:pt x="9678" y="5062"/>
                    <a:pt x="7179" y="5231"/>
                    <a:pt x="5768" y="1856"/>
                  </a:cubicBezTo>
                  <a:cubicBezTo>
                    <a:pt x="5768" y="1856"/>
                    <a:pt x="1795" y="4050"/>
                    <a:pt x="0" y="10125"/>
                  </a:cubicBezTo>
                  <a:cubicBezTo>
                    <a:pt x="1859" y="8606"/>
                    <a:pt x="3846" y="8269"/>
                    <a:pt x="4871" y="15525"/>
                  </a:cubicBezTo>
                  <a:cubicBezTo>
                    <a:pt x="5127" y="9619"/>
                    <a:pt x="7435" y="10294"/>
                    <a:pt x="8460" y="13500"/>
                  </a:cubicBezTo>
                  <a:cubicBezTo>
                    <a:pt x="8653" y="11475"/>
                    <a:pt x="9101" y="9956"/>
                    <a:pt x="9422" y="9450"/>
                  </a:cubicBezTo>
                  <a:cubicBezTo>
                    <a:pt x="9935" y="8606"/>
                    <a:pt x="10447" y="9113"/>
                    <a:pt x="10447" y="9113"/>
                  </a:cubicBezTo>
                  <a:cubicBezTo>
                    <a:pt x="10768" y="12150"/>
                    <a:pt x="10768" y="12150"/>
                    <a:pt x="10768" y="12150"/>
                  </a:cubicBezTo>
                  <a:cubicBezTo>
                    <a:pt x="11729" y="9956"/>
                    <a:pt x="11729" y="9956"/>
                    <a:pt x="11729" y="9956"/>
                  </a:cubicBezTo>
                  <a:cubicBezTo>
                    <a:pt x="11729" y="9956"/>
                    <a:pt x="13844" y="8944"/>
                    <a:pt x="13716" y="16031"/>
                  </a:cubicBezTo>
                  <a:cubicBezTo>
                    <a:pt x="14998" y="13838"/>
                    <a:pt x="17113" y="15019"/>
                    <a:pt x="17370" y="19912"/>
                  </a:cubicBezTo>
                  <a:cubicBezTo>
                    <a:pt x="18331" y="16875"/>
                    <a:pt x="19485" y="14681"/>
                    <a:pt x="21600" y="21600"/>
                  </a:cubicBezTo>
                  <a:cubicBezTo>
                    <a:pt x="21279" y="17381"/>
                    <a:pt x="20574" y="13669"/>
                    <a:pt x="19677" y="1164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" name="Google Shape;14;p2"/>
            <p:cNvSpPr/>
            <p:nvPr/>
          </p:nvSpPr>
          <p:spPr>
            <a:xfrm>
              <a:off x="636418" y="2131016"/>
              <a:ext cx="603093" cy="24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2" fill="norm" stroke="1" extrusionOk="0">
                  <a:moveTo>
                    <a:pt x="2740" y="65"/>
                  </a:moveTo>
                  <a:cubicBezTo>
                    <a:pt x="4970" y="-398"/>
                    <a:pt x="6563" y="1762"/>
                    <a:pt x="6563" y="1762"/>
                  </a:cubicBezTo>
                  <a:cubicBezTo>
                    <a:pt x="6563" y="1762"/>
                    <a:pt x="6499" y="4693"/>
                    <a:pt x="7391" y="8859"/>
                  </a:cubicBezTo>
                  <a:cubicBezTo>
                    <a:pt x="8092" y="12408"/>
                    <a:pt x="8665" y="12871"/>
                    <a:pt x="8984" y="12716"/>
                  </a:cubicBezTo>
                  <a:cubicBezTo>
                    <a:pt x="8984" y="11945"/>
                    <a:pt x="8984" y="9785"/>
                    <a:pt x="8984" y="9785"/>
                  </a:cubicBezTo>
                  <a:cubicBezTo>
                    <a:pt x="9494" y="10711"/>
                    <a:pt x="9494" y="10711"/>
                    <a:pt x="9494" y="10711"/>
                  </a:cubicBezTo>
                  <a:cubicBezTo>
                    <a:pt x="10450" y="10711"/>
                    <a:pt x="10450" y="10711"/>
                    <a:pt x="10450" y="10711"/>
                  </a:cubicBezTo>
                  <a:cubicBezTo>
                    <a:pt x="10959" y="9785"/>
                    <a:pt x="10959" y="9785"/>
                    <a:pt x="10959" y="9785"/>
                  </a:cubicBezTo>
                  <a:cubicBezTo>
                    <a:pt x="10959" y="9785"/>
                    <a:pt x="10959" y="12408"/>
                    <a:pt x="10959" y="12716"/>
                  </a:cubicBezTo>
                  <a:cubicBezTo>
                    <a:pt x="11469" y="12253"/>
                    <a:pt x="12106" y="11482"/>
                    <a:pt x="12743" y="10093"/>
                  </a:cubicBezTo>
                  <a:cubicBezTo>
                    <a:pt x="13827" y="7779"/>
                    <a:pt x="13890" y="5156"/>
                    <a:pt x="13890" y="5156"/>
                  </a:cubicBezTo>
                  <a:cubicBezTo>
                    <a:pt x="13890" y="5156"/>
                    <a:pt x="16885" y="4539"/>
                    <a:pt x="19179" y="7625"/>
                  </a:cubicBezTo>
                  <a:cubicBezTo>
                    <a:pt x="21473" y="10865"/>
                    <a:pt x="21600" y="12871"/>
                    <a:pt x="21600" y="12871"/>
                  </a:cubicBezTo>
                  <a:cubicBezTo>
                    <a:pt x="21600" y="12871"/>
                    <a:pt x="20389" y="11636"/>
                    <a:pt x="18669" y="12408"/>
                  </a:cubicBezTo>
                  <a:cubicBezTo>
                    <a:pt x="17395" y="12871"/>
                    <a:pt x="17267" y="15185"/>
                    <a:pt x="17267" y="15185"/>
                  </a:cubicBezTo>
                  <a:cubicBezTo>
                    <a:pt x="17267" y="15185"/>
                    <a:pt x="16566" y="13796"/>
                    <a:pt x="15292" y="14259"/>
                  </a:cubicBezTo>
                  <a:cubicBezTo>
                    <a:pt x="14209" y="14568"/>
                    <a:pt x="14145" y="17499"/>
                    <a:pt x="14145" y="17499"/>
                  </a:cubicBezTo>
                  <a:cubicBezTo>
                    <a:pt x="14145" y="17499"/>
                    <a:pt x="13253" y="15493"/>
                    <a:pt x="12042" y="16419"/>
                  </a:cubicBezTo>
                  <a:cubicBezTo>
                    <a:pt x="10386" y="17962"/>
                    <a:pt x="10258" y="21202"/>
                    <a:pt x="10258" y="21202"/>
                  </a:cubicBezTo>
                  <a:cubicBezTo>
                    <a:pt x="10258" y="21202"/>
                    <a:pt x="9239" y="15956"/>
                    <a:pt x="7773" y="14722"/>
                  </a:cubicBezTo>
                  <a:cubicBezTo>
                    <a:pt x="6754" y="13951"/>
                    <a:pt x="6372" y="15185"/>
                    <a:pt x="6372" y="15185"/>
                  </a:cubicBezTo>
                  <a:cubicBezTo>
                    <a:pt x="6372" y="15185"/>
                    <a:pt x="6117" y="11791"/>
                    <a:pt x="5225" y="10402"/>
                  </a:cubicBezTo>
                  <a:cubicBezTo>
                    <a:pt x="4269" y="8705"/>
                    <a:pt x="3504" y="9013"/>
                    <a:pt x="3504" y="9013"/>
                  </a:cubicBezTo>
                  <a:cubicBezTo>
                    <a:pt x="3504" y="9013"/>
                    <a:pt x="4269" y="5619"/>
                    <a:pt x="2931" y="3768"/>
                  </a:cubicBezTo>
                  <a:cubicBezTo>
                    <a:pt x="1593" y="1762"/>
                    <a:pt x="0" y="3151"/>
                    <a:pt x="0" y="3151"/>
                  </a:cubicBezTo>
                  <a:cubicBezTo>
                    <a:pt x="0" y="3151"/>
                    <a:pt x="510" y="373"/>
                    <a:pt x="2740" y="6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" name="Google Shape;15;p2"/>
            <p:cNvSpPr/>
            <p:nvPr/>
          </p:nvSpPr>
          <p:spPr>
            <a:xfrm>
              <a:off x="253744" y="1324056"/>
              <a:ext cx="765463" cy="33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3" fill="norm" stroke="1" extrusionOk="0">
                  <a:moveTo>
                    <a:pt x="15176" y="5779"/>
                  </a:moveTo>
                  <a:cubicBezTo>
                    <a:pt x="15176" y="5779"/>
                    <a:pt x="14973" y="12666"/>
                    <a:pt x="10876" y="12353"/>
                  </a:cubicBezTo>
                  <a:cubicBezTo>
                    <a:pt x="10775" y="11831"/>
                    <a:pt x="11432" y="10162"/>
                    <a:pt x="11533" y="9640"/>
                  </a:cubicBezTo>
                  <a:cubicBezTo>
                    <a:pt x="11028" y="9953"/>
                    <a:pt x="10673" y="10475"/>
                    <a:pt x="10218" y="10162"/>
                  </a:cubicBezTo>
                  <a:cubicBezTo>
                    <a:pt x="9712" y="9744"/>
                    <a:pt x="9763" y="9535"/>
                    <a:pt x="9561" y="8283"/>
                  </a:cubicBezTo>
                  <a:cubicBezTo>
                    <a:pt x="9409" y="9014"/>
                    <a:pt x="9206" y="10266"/>
                    <a:pt x="8954" y="10996"/>
                  </a:cubicBezTo>
                  <a:cubicBezTo>
                    <a:pt x="7487" y="8701"/>
                    <a:pt x="7082" y="3901"/>
                    <a:pt x="7132" y="2127"/>
                  </a:cubicBezTo>
                  <a:cubicBezTo>
                    <a:pt x="6525" y="249"/>
                    <a:pt x="2125" y="-2047"/>
                    <a:pt x="0" y="3379"/>
                  </a:cubicBezTo>
                  <a:cubicBezTo>
                    <a:pt x="1264" y="3588"/>
                    <a:pt x="2984" y="4109"/>
                    <a:pt x="2630" y="7657"/>
                  </a:cubicBezTo>
                  <a:cubicBezTo>
                    <a:pt x="3946" y="7240"/>
                    <a:pt x="5716" y="9014"/>
                    <a:pt x="5160" y="12144"/>
                  </a:cubicBezTo>
                  <a:cubicBezTo>
                    <a:pt x="6880" y="10892"/>
                    <a:pt x="8650" y="16005"/>
                    <a:pt x="8245" y="19553"/>
                  </a:cubicBezTo>
                  <a:cubicBezTo>
                    <a:pt x="8954" y="17257"/>
                    <a:pt x="11432" y="13501"/>
                    <a:pt x="13355" y="16944"/>
                  </a:cubicBezTo>
                  <a:cubicBezTo>
                    <a:pt x="13557" y="13814"/>
                    <a:pt x="15631" y="12875"/>
                    <a:pt x="16997" y="14336"/>
                  </a:cubicBezTo>
                  <a:cubicBezTo>
                    <a:pt x="17047" y="9848"/>
                    <a:pt x="19981" y="11831"/>
                    <a:pt x="21600" y="13292"/>
                  </a:cubicBezTo>
                  <a:cubicBezTo>
                    <a:pt x="21195" y="11101"/>
                    <a:pt x="19627" y="8388"/>
                    <a:pt x="18767" y="7553"/>
                  </a:cubicBezTo>
                  <a:cubicBezTo>
                    <a:pt x="16744" y="5466"/>
                    <a:pt x="15176" y="5779"/>
                    <a:pt x="15176" y="577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" name="Google Shape;16;p2"/>
            <p:cNvSpPr/>
            <p:nvPr/>
          </p:nvSpPr>
          <p:spPr>
            <a:xfrm>
              <a:off x="163490" y="1848388"/>
              <a:ext cx="450955" cy="20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" y="12316"/>
                  </a:moveTo>
                  <a:cubicBezTo>
                    <a:pt x="2296" y="10232"/>
                    <a:pt x="3827" y="6632"/>
                    <a:pt x="3827" y="6632"/>
                  </a:cubicBezTo>
                  <a:cubicBezTo>
                    <a:pt x="5782" y="8337"/>
                    <a:pt x="7568" y="6442"/>
                    <a:pt x="8334" y="4168"/>
                  </a:cubicBezTo>
                  <a:cubicBezTo>
                    <a:pt x="8334" y="4168"/>
                    <a:pt x="8334" y="3979"/>
                    <a:pt x="8334" y="3789"/>
                  </a:cubicBezTo>
                  <a:cubicBezTo>
                    <a:pt x="8164" y="2653"/>
                    <a:pt x="7909" y="947"/>
                    <a:pt x="7909" y="947"/>
                  </a:cubicBezTo>
                  <a:cubicBezTo>
                    <a:pt x="7909" y="947"/>
                    <a:pt x="8674" y="2274"/>
                    <a:pt x="8759" y="2274"/>
                  </a:cubicBezTo>
                  <a:cubicBezTo>
                    <a:pt x="9184" y="2084"/>
                    <a:pt x="9184" y="2084"/>
                    <a:pt x="9184" y="2084"/>
                  </a:cubicBezTo>
                  <a:cubicBezTo>
                    <a:pt x="9439" y="0"/>
                    <a:pt x="9439" y="0"/>
                    <a:pt x="9439" y="0"/>
                  </a:cubicBezTo>
                  <a:cubicBezTo>
                    <a:pt x="9439" y="0"/>
                    <a:pt x="10290" y="2842"/>
                    <a:pt x="10290" y="2842"/>
                  </a:cubicBezTo>
                  <a:cubicBezTo>
                    <a:pt x="11395" y="3789"/>
                    <a:pt x="13946" y="3221"/>
                    <a:pt x="15222" y="0"/>
                  </a:cubicBezTo>
                  <a:cubicBezTo>
                    <a:pt x="15222" y="0"/>
                    <a:pt x="19389" y="758"/>
                    <a:pt x="21600" y="5495"/>
                  </a:cubicBezTo>
                  <a:cubicBezTo>
                    <a:pt x="19644" y="4737"/>
                    <a:pt x="17518" y="5116"/>
                    <a:pt x="16838" y="11558"/>
                  </a:cubicBezTo>
                  <a:cubicBezTo>
                    <a:pt x="16242" y="6632"/>
                    <a:pt x="13946" y="7768"/>
                    <a:pt x="13096" y="10800"/>
                  </a:cubicBezTo>
                  <a:cubicBezTo>
                    <a:pt x="12756" y="9095"/>
                    <a:pt x="12246" y="7958"/>
                    <a:pt x="11905" y="7579"/>
                  </a:cubicBezTo>
                  <a:cubicBezTo>
                    <a:pt x="11310" y="7011"/>
                    <a:pt x="10800" y="7579"/>
                    <a:pt x="10800" y="7579"/>
                  </a:cubicBezTo>
                  <a:cubicBezTo>
                    <a:pt x="10630" y="10421"/>
                    <a:pt x="10630" y="10421"/>
                    <a:pt x="10630" y="10421"/>
                  </a:cubicBezTo>
                  <a:cubicBezTo>
                    <a:pt x="9524" y="8716"/>
                    <a:pt x="9524" y="8716"/>
                    <a:pt x="9524" y="8716"/>
                  </a:cubicBezTo>
                  <a:cubicBezTo>
                    <a:pt x="9524" y="8716"/>
                    <a:pt x="7313" y="8337"/>
                    <a:pt x="7739" y="14400"/>
                  </a:cubicBezTo>
                  <a:cubicBezTo>
                    <a:pt x="6378" y="12884"/>
                    <a:pt x="4252" y="14589"/>
                    <a:pt x="4252" y="18947"/>
                  </a:cubicBezTo>
                  <a:cubicBezTo>
                    <a:pt x="3061" y="16674"/>
                    <a:pt x="1786" y="14968"/>
                    <a:pt x="0" y="21600"/>
                  </a:cubicBezTo>
                  <a:cubicBezTo>
                    <a:pt x="85" y="18000"/>
                    <a:pt x="595" y="14400"/>
                    <a:pt x="1446" y="1231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" name="Google Shape;17;p2"/>
            <p:cNvSpPr/>
            <p:nvPr/>
          </p:nvSpPr>
          <p:spPr>
            <a:xfrm>
              <a:off x="6246566" y="2415178"/>
              <a:ext cx="2902183" cy="2743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64" y="21304"/>
                  </a:moveTo>
                  <a:cubicBezTo>
                    <a:pt x="3044" y="21374"/>
                    <a:pt x="3044" y="21374"/>
                    <a:pt x="3044" y="21374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8681"/>
                    <a:pt x="21600" y="18681"/>
                    <a:pt x="21600" y="18681"/>
                  </a:cubicBezTo>
                  <a:cubicBezTo>
                    <a:pt x="19340" y="19837"/>
                    <a:pt x="19340" y="19837"/>
                    <a:pt x="19340" y="19837"/>
                  </a:cubicBezTo>
                  <a:cubicBezTo>
                    <a:pt x="18197" y="19598"/>
                    <a:pt x="18197" y="19598"/>
                    <a:pt x="18197" y="19598"/>
                  </a:cubicBezTo>
                  <a:cubicBezTo>
                    <a:pt x="17719" y="18554"/>
                    <a:pt x="17719" y="18554"/>
                    <a:pt x="17719" y="18554"/>
                  </a:cubicBezTo>
                  <a:cubicBezTo>
                    <a:pt x="17798" y="17116"/>
                    <a:pt x="17798" y="17116"/>
                    <a:pt x="17798" y="17116"/>
                  </a:cubicBezTo>
                  <a:cubicBezTo>
                    <a:pt x="17852" y="16933"/>
                    <a:pt x="17852" y="16933"/>
                    <a:pt x="17852" y="16933"/>
                  </a:cubicBezTo>
                  <a:cubicBezTo>
                    <a:pt x="18144" y="16566"/>
                    <a:pt x="18144" y="16566"/>
                    <a:pt x="18144" y="16566"/>
                  </a:cubicBezTo>
                  <a:cubicBezTo>
                    <a:pt x="18623" y="16186"/>
                    <a:pt x="18623" y="16186"/>
                    <a:pt x="18623" y="16186"/>
                  </a:cubicBezTo>
                  <a:cubicBezTo>
                    <a:pt x="19234" y="15932"/>
                    <a:pt x="19234" y="15932"/>
                    <a:pt x="19234" y="15932"/>
                  </a:cubicBezTo>
                  <a:cubicBezTo>
                    <a:pt x="19899" y="15833"/>
                    <a:pt x="19899" y="15833"/>
                    <a:pt x="19899" y="15833"/>
                  </a:cubicBezTo>
                  <a:cubicBezTo>
                    <a:pt x="20550" y="15650"/>
                    <a:pt x="20550" y="15650"/>
                    <a:pt x="20550" y="15650"/>
                  </a:cubicBezTo>
                  <a:cubicBezTo>
                    <a:pt x="21135" y="15199"/>
                    <a:pt x="21135" y="15199"/>
                    <a:pt x="21135" y="15199"/>
                  </a:cubicBezTo>
                  <a:cubicBezTo>
                    <a:pt x="21188" y="14550"/>
                    <a:pt x="21188" y="14550"/>
                    <a:pt x="21188" y="14550"/>
                  </a:cubicBezTo>
                  <a:cubicBezTo>
                    <a:pt x="20630" y="14141"/>
                    <a:pt x="20630" y="14141"/>
                    <a:pt x="20630" y="14141"/>
                  </a:cubicBezTo>
                  <a:cubicBezTo>
                    <a:pt x="20670" y="14268"/>
                    <a:pt x="20670" y="14268"/>
                    <a:pt x="20670" y="14268"/>
                  </a:cubicBezTo>
                  <a:cubicBezTo>
                    <a:pt x="20829" y="14325"/>
                    <a:pt x="20829" y="14325"/>
                    <a:pt x="20829" y="14325"/>
                  </a:cubicBezTo>
                  <a:cubicBezTo>
                    <a:pt x="21082" y="14593"/>
                    <a:pt x="21082" y="14593"/>
                    <a:pt x="21082" y="14593"/>
                  </a:cubicBezTo>
                  <a:cubicBezTo>
                    <a:pt x="20869" y="15142"/>
                    <a:pt x="20869" y="15142"/>
                    <a:pt x="20869" y="15142"/>
                  </a:cubicBezTo>
                  <a:cubicBezTo>
                    <a:pt x="19659" y="15636"/>
                    <a:pt x="19659" y="15636"/>
                    <a:pt x="19659" y="15636"/>
                  </a:cubicBezTo>
                  <a:cubicBezTo>
                    <a:pt x="18968" y="15735"/>
                    <a:pt x="18968" y="15735"/>
                    <a:pt x="18968" y="15735"/>
                  </a:cubicBezTo>
                  <a:cubicBezTo>
                    <a:pt x="18357" y="16031"/>
                    <a:pt x="18357" y="16031"/>
                    <a:pt x="18357" y="16031"/>
                  </a:cubicBezTo>
                  <a:cubicBezTo>
                    <a:pt x="18091" y="16214"/>
                    <a:pt x="18091" y="16214"/>
                    <a:pt x="18091" y="16214"/>
                  </a:cubicBezTo>
                  <a:cubicBezTo>
                    <a:pt x="18556" y="15396"/>
                    <a:pt x="18556" y="15396"/>
                    <a:pt x="18556" y="15396"/>
                  </a:cubicBezTo>
                  <a:cubicBezTo>
                    <a:pt x="19633" y="14212"/>
                    <a:pt x="19633" y="14212"/>
                    <a:pt x="19633" y="14212"/>
                  </a:cubicBezTo>
                  <a:cubicBezTo>
                    <a:pt x="20324" y="13874"/>
                    <a:pt x="20324" y="13874"/>
                    <a:pt x="20324" y="13874"/>
                  </a:cubicBezTo>
                  <a:cubicBezTo>
                    <a:pt x="20975" y="13747"/>
                    <a:pt x="20975" y="13747"/>
                    <a:pt x="20975" y="13747"/>
                  </a:cubicBezTo>
                  <a:cubicBezTo>
                    <a:pt x="21600" y="13521"/>
                    <a:pt x="21600" y="13521"/>
                    <a:pt x="21600" y="13521"/>
                  </a:cubicBezTo>
                  <a:cubicBezTo>
                    <a:pt x="21600" y="12844"/>
                    <a:pt x="21600" y="12844"/>
                    <a:pt x="21600" y="12844"/>
                  </a:cubicBezTo>
                  <a:cubicBezTo>
                    <a:pt x="21574" y="12858"/>
                    <a:pt x="21574" y="12858"/>
                    <a:pt x="21574" y="12858"/>
                  </a:cubicBezTo>
                  <a:cubicBezTo>
                    <a:pt x="20298" y="13042"/>
                    <a:pt x="20298" y="13042"/>
                    <a:pt x="20298" y="13042"/>
                  </a:cubicBezTo>
                  <a:cubicBezTo>
                    <a:pt x="19035" y="13577"/>
                    <a:pt x="19035" y="13577"/>
                    <a:pt x="19035" y="13577"/>
                  </a:cubicBezTo>
                  <a:cubicBezTo>
                    <a:pt x="19287" y="12717"/>
                    <a:pt x="19287" y="12717"/>
                    <a:pt x="19287" y="12717"/>
                  </a:cubicBezTo>
                  <a:cubicBezTo>
                    <a:pt x="19407" y="11209"/>
                    <a:pt x="19407" y="11209"/>
                    <a:pt x="19407" y="11209"/>
                  </a:cubicBezTo>
                  <a:cubicBezTo>
                    <a:pt x="19580" y="10419"/>
                    <a:pt x="19580" y="10419"/>
                    <a:pt x="19580" y="10419"/>
                  </a:cubicBezTo>
                  <a:cubicBezTo>
                    <a:pt x="21241" y="7839"/>
                    <a:pt x="21241" y="7839"/>
                    <a:pt x="21241" y="7839"/>
                  </a:cubicBezTo>
                  <a:cubicBezTo>
                    <a:pt x="21361" y="6880"/>
                    <a:pt x="21361" y="6880"/>
                    <a:pt x="21361" y="6880"/>
                  </a:cubicBezTo>
                  <a:cubicBezTo>
                    <a:pt x="21547" y="6133"/>
                    <a:pt x="21547" y="6133"/>
                    <a:pt x="21547" y="6133"/>
                  </a:cubicBezTo>
                  <a:cubicBezTo>
                    <a:pt x="21600" y="6077"/>
                    <a:pt x="21600" y="6077"/>
                    <a:pt x="21600" y="6077"/>
                  </a:cubicBezTo>
                  <a:cubicBezTo>
                    <a:pt x="21600" y="3567"/>
                    <a:pt x="21600" y="3567"/>
                    <a:pt x="21600" y="3567"/>
                  </a:cubicBezTo>
                  <a:cubicBezTo>
                    <a:pt x="21095" y="2806"/>
                    <a:pt x="21095" y="2806"/>
                    <a:pt x="21095" y="2806"/>
                  </a:cubicBezTo>
                  <a:cubicBezTo>
                    <a:pt x="20284" y="2848"/>
                    <a:pt x="20284" y="2848"/>
                    <a:pt x="20284" y="2848"/>
                  </a:cubicBezTo>
                  <a:cubicBezTo>
                    <a:pt x="19885" y="3440"/>
                    <a:pt x="19885" y="3440"/>
                    <a:pt x="19885" y="3440"/>
                  </a:cubicBezTo>
                  <a:cubicBezTo>
                    <a:pt x="19885" y="4131"/>
                    <a:pt x="19885" y="4131"/>
                    <a:pt x="19885" y="4131"/>
                  </a:cubicBezTo>
                  <a:cubicBezTo>
                    <a:pt x="20098" y="4469"/>
                    <a:pt x="20098" y="4469"/>
                    <a:pt x="20098" y="4469"/>
                  </a:cubicBezTo>
                  <a:cubicBezTo>
                    <a:pt x="20417" y="4230"/>
                    <a:pt x="20417" y="4230"/>
                    <a:pt x="20417" y="4230"/>
                  </a:cubicBezTo>
                  <a:cubicBezTo>
                    <a:pt x="20151" y="4300"/>
                    <a:pt x="20151" y="4300"/>
                    <a:pt x="20151" y="4300"/>
                  </a:cubicBezTo>
                  <a:cubicBezTo>
                    <a:pt x="20071" y="4216"/>
                    <a:pt x="20071" y="4216"/>
                    <a:pt x="20071" y="4216"/>
                  </a:cubicBezTo>
                  <a:cubicBezTo>
                    <a:pt x="20032" y="4046"/>
                    <a:pt x="20032" y="4046"/>
                    <a:pt x="20032" y="4046"/>
                  </a:cubicBezTo>
                  <a:cubicBezTo>
                    <a:pt x="20045" y="3680"/>
                    <a:pt x="20045" y="3680"/>
                    <a:pt x="20045" y="3680"/>
                  </a:cubicBezTo>
                  <a:cubicBezTo>
                    <a:pt x="20444" y="3088"/>
                    <a:pt x="20444" y="3088"/>
                    <a:pt x="20444" y="3088"/>
                  </a:cubicBezTo>
                  <a:cubicBezTo>
                    <a:pt x="21055" y="3215"/>
                    <a:pt x="21055" y="3215"/>
                    <a:pt x="21055" y="3215"/>
                  </a:cubicBezTo>
                  <a:cubicBezTo>
                    <a:pt x="21361" y="4497"/>
                    <a:pt x="21361" y="4497"/>
                    <a:pt x="21361" y="4497"/>
                  </a:cubicBezTo>
                  <a:cubicBezTo>
                    <a:pt x="21215" y="5160"/>
                    <a:pt x="21215" y="5160"/>
                    <a:pt x="21215" y="5160"/>
                  </a:cubicBezTo>
                  <a:cubicBezTo>
                    <a:pt x="21002" y="5513"/>
                    <a:pt x="21002" y="5513"/>
                    <a:pt x="21002" y="5513"/>
                  </a:cubicBezTo>
                  <a:cubicBezTo>
                    <a:pt x="20803" y="5893"/>
                    <a:pt x="20803" y="5893"/>
                    <a:pt x="20803" y="5893"/>
                  </a:cubicBezTo>
                  <a:cubicBezTo>
                    <a:pt x="20563" y="6767"/>
                    <a:pt x="20563" y="6767"/>
                    <a:pt x="20563" y="6767"/>
                  </a:cubicBezTo>
                  <a:cubicBezTo>
                    <a:pt x="20457" y="7501"/>
                    <a:pt x="20457" y="7501"/>
                    <a:pt x="20457" y="7501"/>
                  </a:cubicBezTo>
                  <a:cubicBezTo>
                    <a:pt x="20125" y="8135"/>
                    <a:pt x="20125" y="8135"/>
                    <a:pt x="20125" y="8135"/>
                  </a:cubicBezTo>
                  <a:cubicBezTo>
                    <a:pt x="19540" y="8713"/>
                    <a:pt x="19540" y="8713"/>
                    <a:pt x="19540" y="8713"/>
                  </a:cubicBezTo>
                  <a:cubicBezTo>
                    <a:pt x="18689" y="10166"/>
                    <a:pt x="18689" y="10166"/>
                    <a:pt x="18689" y="10166"/>
                  </a:cubicBezTo>
                  <a:cubicBezTo>
                    <a:pt x="18556" y="10560"/>
                    <a:pt x="18556" y="10560"/>
                    <a:pt x="18556" y="10560"/>
                  </a:cubicBezTo>
                  <a:cubicBezTo>
                    <a:pt x="18237" y="10024"/>
                    <a:pt x="18237" y="10024"/>
                    <a:pt x="18237" y="10024"/>
                  </a:cubicBezTo>
                  <a:cubicBezTo>
                    <a:pt x="18064" y="9432"/>
                    <a:pt x="18064" y="9432"/>
                    <a:pt x="18064" y="9432"/>
                  </a:cubicBezTo>
                  <a:cubicBezTo>
                    <a:pt x="18184" y="8177"/>
                    <a:pt x="18184" y="8177"/>
                    <a:pt x="18184" y="8177"/>
                  </a:cubicBezTo>
                  <a:cubicBezTo>
                    <a:pt x="18623" y="6880"/>
                    <a:pt x="18623" y="6880"/>
                    <a:pt x="18623" y="6880"/>
                  </a:cubicBezTo>
                  <a:cubicBezTo>
                    <a:pt x="18915" y="5541"/>
                    <a:pt x="18915" y="5541"/>
                    <a:pt x="18915" y="5541"/>
                  </a:cubicBezTo>
                  <a:cubicBezTo>
                    <a:pt x="18809" y="3045"/>
                    <a:pt x="18809" y="3045"/>
                    <a:pt x="18809" y="3045"/>
                  </a:cubicBezTo>
                  <a:cubicBezTo>
                    <a:pt x="18742" y="2552"/>
                    <a:pt x="18742" y="2552"/>
                    <a:pt x="18742" y="2552"/>
                  </a:cubicBezTo>
                  <a:cubicBezTo>
                    <a:pt x="18888" y="2058"/>
                    <a:pt x="18888" y="2058"/>
                    <a:pt x="18888" y="2058"/>
                  </a:cubicBezTo>
                  <a:cubicBezTo>
                    <a:pt x="19447" y="1227"/>
                    <a:pt x="19447" y="1227"/>
                    <a:pt x="19447" y="1227"/>
                  </a:cubicBezTo>
                  <a:cubicBezTo>
                    <a:pt x="19885" y="1114"/>
                    <a:pt x="19885" y="1114"/>
                    <a:pt x="19885" y="1114"/>
                  </a:cubicBezTo>
                  <a:cubicBezTo>
                    <a:pt x="20125" y="1607"/>
                    <a:pt x="20125" y="1607"/>
                    <a:pt x="20125" y="1607"/>
                  </a:cubicBezTo>
                  <a:cubicBezTo>
                    <a:pt x="19806" y="1932"/>
                    <a:pt x="19806" y="1932"/>
                    <a:pt x="19806" y="1932"/>
                  </a:cubicBezTo>
                  <a:cubicBezTo>
                    <a:pt x="19606" y="1974"/>
                    <a:pt x="19606" y="1974"/>
                    <a:pt x="19606" y="1974"/>
                  </a:cubicBezTo>
                  <a:cubicBezTo>
                    <a:pt x="19779" y="2073"/>
                    <a:pt x="19779" y="2073"/>
                    <a:pt x="19779" y="2073"/>
                  </a:cubicBezTo>
                  <a:cubicBezTo>
                    <a:pt x="20191" y="1861"/>
                    <a:pt x="20191" y="1861"/>
                    <a:pt x="20191" y="1861"/>
                  </a:cubicBezTo>
                  <a:cubicBezTo>
                    <a:pt x="20417" y="1198"/>
                    <a:pt x="20417" y="1198"/>
                    <a:pt x="20417" y="1198"/>
                  </a:cubicBezTo>
                  <a:cubicBezTo>
                    <a:pt x="19673" y="860"/>
                    <a:pt x="19673" y="860"/>
                    <a:pt x="19673" y="860"/>
                  </a:cubicBezTo>
                  <a:cubicBezTo>
                    <a:pt x="19021" y="1297"/>
                    <a:pt x="19021" y="1297"/>
                    <a:pt x="19021" y="1297"/>
                  </a:cubicBezTo>
                  <a:cubicBezTo>
                    <a:pt x="18556" y="2087"/>
                    <a:pt x="18556" y="2087"/>
                    <a:pt x="18556" y="2087"/>
                  </a:cubicBezTo>
                  <a:cubicBezTo>
                    <a:pt x="18343" y="1734"/>
                    <a:pt x="18343" y="1734"/>
                    <a:pt x="18343" y="1734"/>
                  </a:cubicBezTo>
                  <a:cubicBezTo>
                    <a:pt x="18450" y="2185"/>
                    <a:pt x="18450" y="2185"/>
                    <a:pt x="18450" y="2185"/>
                  </a:cubicBezTo>
                  <a:cubicBezTo>
                    <a:pt x="18343" y="3257"/>
                    <a:pt x="18343" y="3257"/>
                    <a:pt x="18343" y="3257"/>
                  </a:cubicBezTo>
                  <a:cubicBezTo>
                    <a:pt x="17519" y="3313"/>
                    <a:pt x="17519" y="3313"/>
                    <a:pt x="17519" y="3313"/>
                  </a:cubicBezTo>
                  <a:cubicBezTo>
                    <a:pt x="17400" y="3962"/>
                    <a:pt x="17400" y="3962"/>
                    <a:pt x="17400" y="3962"/>
                  </a:cubicBezTo>
                  <a:cubicBezTo>
                    <a:pt x="17945" y="4173"/>
                    <a:pt x="17945" y="4173"/>
                    <a:pt x="17945" y="4173"/>
                  </a:cubicBezTo>
                  <a:cubicBezTo>
                    <a:pt x="17732" y="4018"/>
                    <a:pt x="17732" y="4018"/>
                    <a:pt x="17732" y="4018"/>
                  </a:cubicBezTo>
                  <a:cubicBezTo>
                    <a:pt x="17599" y="3849"/>
                    <a:pt x="17599" y="3849"/>
                    <a:pt x="17599" y="3849"/>
                  </a:cubicBezTo>
                  <a:cubicBezTo>
                    <a:pt x="17705" y="3454"/>
                    <a:pt x="17705" y="3454"/>
                    <a:pt x="17705" y="3454"/>
                  </a:cubicBezTo>
                  <a:cubicBezTo>
                    <a:pt x="18197" y="3496"/>
                    <a:pt x="18197" y="3496"/>
                    <a:pt x="18197" y="3496"/>
                  </a:cubicBezTo>
                  <a:cubicBezTo>
                    <a:pt x="18330" y="3694"/>
                    <a:pt x="18330" y="3694"/>
                    <a:pt x="18330" y="3694"/>
                  </a:cubicBezTo>
                  <a:cubicBezTo>
                    <a:pt x="18330" y="3807"/>
                    <a:pt x="18330" y="3807"/>
                    <a:pt x="18330" y="3807"/>
                  </a:cubicBezTo>
                  <a:cubicBezTo>
                    <a:pt x="18304" y="4258"/>
                    <a:pt x="18304" y="4258"/>
                    <a:pt x="18304" y="4258"/>
                  </a:cubicBezTo>
                  <a:cubicBezTo>
                    <a:pt x="18171" y="5217"/>
                    <a:pt x="18171" y="5217"/>
                    <a:pt x="18171" y="5217"/>
                  </a:cubicBezTo>
                  <a:cubicBezTo>
                    <a:pt x="16283" y="2806"/>
                    <a:pt x="16283" y="2806"/>
                    <a:pt x="16283" y="2806"/>
                  </a:cubicBezTo>
                  <a:cubicBezTo>
                    <a:pt x="16031" y="2087"/>
                    <a:pt x="16031" y="2087"/>
                    <a:pt x="16031" y="2087"/>
                  </a:cubicBezTo>
                  <a:cubicBezTo>
                    <a:pt x="15884" y="1184"/>
                    <a:pt x="15884" y="1184"/>
                    <a:pt x="15884" y="1184"/>
                  </a:cubicBezTo>
                  <a:cubicBezTo>
                    <a:pt x="16070" y="423"/>
                    <a:pt x="16070" y="423"/>
                    <a:pt x="16070" y="423"/>
                  </a:cubicBezTo>
                  <a:cubicBezTo>
                    <a:pt x="16629" y="226"/>
                    <a:pt x="16629" y="226"/>
                    <a:pt x="16629" y="226"/>
                  </a:cubicBezTo>
                  <a:cubicBezTo>
                    <a:pt x="17147" y="465"/>
                    <a:pt x="17147" y="465"/>
                    <a:pt x="17147" y="465"/>
                  </a:cubicBezTo>
                  <a:cubicBezTo>
                    <a:pt x="17240" y="1170"/>
                    <a:pt x="17240" y="1170"/>
                    <a:pt x="17240" y="1170"/>
                  </a:cubicBezTo>
                  <a:cubicBezTo>
                    <a:pt x="17014" y="1410"/>
                    <a:pt x="17014" y="1410"/>
                    <a:pt x="17014" y="1410"/>
                  </a:cubicBezTo>
                  <a:cubicBezTo>
                    <a:pt x="16775" y="1509"/>
                    <a:pt x="16775" y="1509"/>
                    <a:pt x="16775" y="1509"/>
                  </a:cubicBezTo>
                  <a:cubicBezTo>
                    <a:pt x="16895" y="1523"/>
                    <a:pt x="16895" y="1523"/>
                    <a:pt x="16895" y="1523"/>
                  </a:cubicBezTo>
                  <a:cubicBezTo>
                    <a:pt x="17227" y="1396"/>
                    <a:pt x="17227" y="1396"/>
                    <a:pt x="17227" y="1396"/>
                  </a:cubicBezTo>
                  <a:cubicBezTo>
                    <a:pt x="17453" y="747"/>
                    <a:pt x="17453" y="747"/>
                    <a:pt x="17453" y="747"/>
                  </a:cubicBezTo>
                  <a:cubicBezTo>
                    <a:pt x="16988" y="84"/>
                    <a:pt x="16988" y="84"/>
                    <a:pt x="16988" y="84"/>
                  </a:cubicBezTo>
                  <a:cubicBezTo>
                    <a:pt x="16283" y="0"/>
                    <a:pt x="16283" y="0"/>
                    <a:pt x="16283" y="0"/>
                  </a:cubicBezTo>
                  <a:cubicBezTo>
                    <a:pt x="15712" y="522"/>
                    <a:pt x="15712" y="522"/>
                    <a:pt x="15712" y="522"/>
                  </a:cubicBezTo>
                  <a:cubicBezTo>
                    <a:pt x="15552" y="1946"/>
                    <a:pt x="15552" y="1946"/>
                    <a:pt x="15552" y="1946"/>
                  </a:cubicBezTo>
                  <a:cubicBezTo>
                    <a:pt x="16070" y="3200"/>
                    <a:pt x="16070" y="3200"/>
                    <a:pt x="16070" y="3200"/>
                  </a:cubicBezTo>
                  <a:cubicBezTo>
                    <a:pt x="16695" y="4004"/>
                    <a:pt x="16695" y="4004"/>
                    <a:pt x="16695" y="4004"/>
                  </a:cubicBezTo>
                  <a:cubicBezTo>
                    <a:pt x="17014" y="4371"/>
                    <a:pt x="17014" y="4371"/>
                    <a:pt x="17014" y="4371"/>
                  </a:cubicBezTo>
                  <a:cubicBezTo>
                    <a:pt x="16017" y="4737"/>
                    <a:pt x="16017" y="4737"/>
                    <a:pt x="16017" y="4737"/>
                  </a:cubicBezTo>
                  <a:cubicBezTo>
                    <a:pt x="16044" y="5499"/>
                    <a:pt x="16044" y="5499"/>
                    <a:pt x="16044" y="5499"/>
                  </a:cubicBezTo>
                  <a:cubicBezTo>
                    <a:pt x="16522" y="6063"/>
                    <a:pt x="16522" y="6063"/>
                    <a:pt x="16522" y="6063"/>
                  </a:cubicBezTo>
                  <a:cubicBezTo>
                    <a:pt x="17001" y="5640"/>
                    <a:pt x="17001" y="5640"/>
                    <a:pt x="17001" y="5640"/>
                  </a:cubicBezTo>
                  <a:cubicBezTo>
                    <a:pt x="17001" y="5146"/>
                    <a:pt x="17001" y="5146"/>
                    <a:pt x="17001" y="5146"/>
                  </a:cubicBezTo>
                  <a:cubicBezTo>
                    <a:pt x="16802" y="5076"/>
                    <a:pt x="16802" y="5076"/>
                    <a:pt x="16802" y="5076"/>
                  </a:cubicBezTo>
                  <a:cubicBezTo>
                    <a:pt x="16655" y="5160"/>
                    <a:pt x="16655" y="5160"/>
                    <a:pt x="16655" y="5160"/>
                  </a:cubicBezTo>
                  <a:cubicBezTo>
                    <a:pt x="16855" y="5146"/>
                    <a:pt x="16855" y="5146"/>
                    <a:pt x="16855" y="5146"/>
                  </a:cubicBezTo>
                  <a:cubicBezTo>
                    <a:pt x="16921" y="5315"/>
                    <a:pt x="16921" y="5315"/>
                    <a:pt x="16921" y="5315"/>
                  </a:cubicBezTo>
                  <a:cubicBezTo>
                    <a:pt x="16549" y="5795"/>
                    <a:pt x="16549" y="5795"/>
                    <a:pt x="16549" y="5795"/>
                  </a:cubicBezTo>
                  <a:cubicBezTo>
                    <a:pt x="16243" y="5400"/>
                    <a:pt x="16243" y="5400"/>
                    <a:pt x="16243" y="5400"/>
                  </a:cubicBezTo>
                  <a:cubicBezTo>
                    <a:pt x="16336" y="4878"/>
                    <a:pt x="16336" y="4878"/>
                    <a:pt x="16336" y="4878"/>
                  </a:cubicBezTo>
                  <a:cubicBezTo>
                    <a:pt x="16748" y="4681"/>
                    <a:pt x="16748" y="4681"/>
                    <a:pt x="16748" y="4681"/>
                  </a:cubicBezTo>
                  <a:cubicBezTo>
                    <a:pt x="17254" y="4766"/>
                    <a:pt x="17254" y="4766"/>
                    <a:pt x="17254" y="4766"/>
                  </a:cubicBezTo>
                  <a:cubicBezTo>
                    <a:pt x="17479" y="4920"/>
                    <a:pt x="17479" y="4920"/>
                    <a:pt x="17479" y="4920"/>
                  </a:cubicBezTo>
                  <a:cubicBezTo>
                    <a:pt x="17599" y="5090"/>
                    <a:pt x="17599" y="5090"/>
                    <a:pt x="17599" y="5090"/>
                  </a:cubicBezTo>
                  <a:cubicBezTo>
                    <a:pt x="17878" y="6147"/>
                    <a:pt x="17878" y="6147"/>
                    <a:pt x="17878" y="6147"/>
                  </a:cubicBezTo>
                  <a:cubicBezTo>
                    <a:pt x="17692" y="6683"/>
                    <a:pt x="17692" y="6683"/>
                    <a:pt x="17692" y="6683"/>
                  </a:cubicBezTo>
                  <a:cubicBezTo>
                    <a:pt x="16934" y="8741"/>
                    <a:pt x="16934" y="8741"/>
                    <a:pt x="16934" y="8741"/>
                  </a:cubicBezTo>
                  <a:cubicBezTo>
                    <a:pt x="16895" y="9136"/>
                    <a:pt x="16895" y="9136"/>
                    <a:pt x="16895" y="9136"/>
                  </a:cubicBezTo>
                  <a:cubicBezTo>
                    <a:pt x="16376" y="8840"/>
                    <a:pt x="16376" y="8840"/>
                    <a:pt x="16376" y="8840"/>
                  </a:cubicBezTo>
                  <a:cubicBezTo>
                    <a:pt x="15805" y="8629"/>
                    <a:pt x="15805" y="8629"/>
                    <a:pt x="15805" y="8629"/>
                  </a:cubicBezTo>
                  <a:cubicBezTo>
                    <a:pt x="15366" y="8290"/>
                    <a:pt x="15366" y="8290"/>
                    <a:pt x="15366" y="8290"/>
                  </a:cubicBezTo>
                  <a:cubicBezTo>
                    <a:pt x="15326" y="7740"/>
                    <a:pt x="15326" y="7740"/>
                    <a:pt x="15326" y="7740"/>
                  </a:cubicBezTo>
                  <a:cubicBezTo>
                    <a:pt x="15898" y="6937"/>
                    <a:pt x="15898" y="6937"/>
                    <a:pt x="15898" y="6937"/>
                  </a:cubicBezTo>
                  <a:cubicBezTo>
                    <a:pt x="16336" y="7261"/>
                    <a:pt x="16336" y="7261"/>
                    <a:pt x="16336" y="7261"/>
                  </a:cubicBezTo>
                  <a:cubicBezTo>
                    <a:pt x="16416" y="7726"/>
                    <a:pt x="16416" y="7726"/>
                    <a:pt x="16416" y="7726"/>
                  </a:cubicBezTo>
                  <a:cubicBezTo>
                    <a:pt x="16283" y="7811"/>
                    <a:pt x="16283" y="7811"/>
                    <a:pt x="16283" y="7811"/>
                  </a:cubicBezTo>
                  <a:cubicBezTo>
                    <a:pt x="16243" y="7628"/>
                    <a:pt x="16243" y="7628"/>
                    <a:pt x="16243" y="7628"/>
                  </a:cubicBezTo>
                  <a:cubicBezTo>
                    <a:pt x="16270" y="7487"/>
                    <a:pt x="16270" y="7487"/>
                    <a:pt x="16270" y="7487"/>
                  </a:cubicBezTo>
                  <a:cubicBezTo>
                    <a:pt x="16163" y="7656"/>
                    <a:pt x="16163" y="7656"/>
                    <a:pt x="16163" y="7656"/>
                  </a:cubicBezTo>
                  <a:cubicBezTo>
                    <a:pt x="16190" y="7910"/>
                    <a:pt x="16190" y="7910"/>
                    <a:pt x="16190" y="7910"/>
                  </a:cubicBezTo>
                  <a:cubicBezTo>
                    <a:pt x="16283" y="7966"/>
                    <a:pt x="16283" y="7966"/>
                    <a:pt x="16283" y="7966"/>
                  </a:cubicBezTo>
                  <a:cubicBezTo>
                    <a:pt x="16615" y="7712"/>
                    <a:pt x="16615" y="7712"/>
                    <a:pt x="16615" y="7712"/>
                  </a:cubicBezTo>
                  <a:cubicBezTo>
                    <a:pt x="16602" y="7092"/>
                    <a:pt x="16602" y="7092"/>
                    <a:pt x="16602" y="7092"/>
                  </a:cubicBezTo>
                  <a:cubicBezTo>
                    <a:pt x="15645" y="6669"/>
                    <a:pt x="15645" y="6669"/>
                    <a:pt x="15645" y="6669"/>
                  </a:cubicBezTo>
                  <a:cubicBezTo>
                    <a:pt x="14994" y="7599"/>
                    <a:pt x="14994" y="7599"/>
                    <a:pt x="14994" y="7599"/>
                  </a:cubicBezTo>
                  <a:cubicBezTo>
                    <a:pt x="15153" y="8671"/>
                    <a:pt x="15153" y="8671"/>
                    <a:pt x="15153" y="8671"/>
                  </a:cubicBezTo>
                  <a:cubicBezTo>
                    <a:pt x="16177" y="9263"/>
                    <a:pt x="16177" y="9263"/>
                    <a:pt x="16177" y="9263"/>
                  </a:cubicBezTo>
                  <a:cubicBezTo>
                    <a:pt x="16828" y="9728"/>
                    <a:pt x="16828" y="9728"/>
                    <a:pt x="16828" y="9728"/>
                  </a:cubicBezTo>
                  <a:cubicBezTo>
                    <a:pt x="17081" y="10433"/>
                    <a:pt x="17081" y="10433"/>
                    <a:pt x="17081" y="10433"/>
                  </a:cubicBezTo>
                  <a:cubicBezTo>
                    <a:pt x="17918" y="12351"/>
                    <a:pt x="17918" y="12351"/>
                    <a:pt x="17918" y="12351"/>
                  </a:cubicBezTo>
                  <a:cubicBezTo>
                    <a:pt x="17732" y="12915"/>
                    <a:pt x="17732" y="12915"/>
                    <a:pt x="17732" y="12915"/>
                  </a:cubicBezTo>
                  <a:cubicBezTo>
                    <a:pt x="17200" y="13930"/>
                    <a:pt x="17200" y="13930"/>
                    <a:pt x="17200" y="13930"/>
                  </a:cubicBezTo>
                  <a:cubicBezTo>
                    <a:pt x="16243" y="12802"/>
                    <a:pt x="16243" y="12802"/>
                    <a:pt x="16243" y="12802"/>
                  </a:cubicBezTo>
                  <a:cubicBezTo>
                    <a:pt x="16615" y="11928"/>
                    <a:pt x="16615" y="11928"/>
                    <a:pt x="16615" y="11928"/>
                  </a:cubicBezTo>
                  <a:cubicBezTo>
                    <a:pt x="16190" y="11026"/>
                    <a:pt x="16190" y="11026"/>
                    <a:pt x="16190" y="11026"/>
                  </a:cubicBezTo>
                  <a:cubicBezTo>
                    <a:pt x="15486" y="10899"/>
                    <a:pt x="15486" y="10899"/>
                    <a:pt x="15486" y="10899"/>
                  </a:cubicBezTo>
                  <a:cubicBezTo>
                    <a:pt x="15233" y="11420"/>
                    <a:pt x="15233" y="11420"/>
                    <a:pt x="15233" y="11420"/>
                  </a:cubicBezTo>
                  <a:cubicBezTo>
                    <a:pt x="15645" y="11716"/>
                    <a:pt x="15645" y="11716"/>
                    <a:pt x="15645" y="11716"/>
                  </a:cubicBezTo>
                  <a:cubicBezTo>
                    <a:pt x="15685" y="11646"/>
                    <a:pt x="15685" y="11646"/>
                    <a:pt x="15685" y="11646"/>
                  </a:cubicBezTo>
                  <a:cubicBezTo>
                    <a:pt x="15446" y="11434"/>
                    <a:pt x="15446" y="11434"/>
                    <a:pt x="15446" y="11434"/>
                  </a:cubicBezTo>
                  <a:cubicBezTo>
                    <a:pt x="15552" y="11166"/>
                    <a:pt x="15552" y="11166"/>
                    <a:pt x="15552" y="11166"/>
                  </a:cubicBezTo>
                  <a:cubicBezTo>
                    <a:pt x="16124" y="11463"/>
                    <a:pt x="16124" y="11463"/>
                    <a:pt x="16124" y="11463"/>
                  </a:cubicBezTo>
                  <a:cubicBezTo>
                    <a:pt x="16190" y="12125"/>
                    <a:pt x="16190" y="12125"/>
                    <a:pt x="16190" y="12125"/>
                  </a:cubicBezTo>
                  <a:cubicBezTo>
                    <a:pt x="15765" y="12492"/>
                    <a:pt x="15765" y="12492"/>
                    <a:pt x="15765" y="12492"/>
                  </a:cubicBezTo>
                  <a:cubicBezTo>
                    <a:pt x="15459" y="12435"/>
                    <a:pt x="15459" y="12435"/>
                    <a:pt x="15459" y="12435"/>
                  </a:cubicBezTo>
                  <a:cubicBezTo>
                    <a:pt x="15020" y="12393"/>
                    <a:pt x="15020" y="12393"/>
                    <a:pt x="15020" y="12393"/>
                  </a:cubicBezTo>
                  <a:cubicBezTo>
                    <a:pt x="14263" y="12506"/>
                    <a:pt x="14263" y="12506"/>
                    <a:pt x="14263" y="12506"/>
                  </a:cubicBezTo>
                  <a:cubicBezTo>
                    <a:pt x="13625" y="12365"/>
                    <a:pt x="13625" y="12365"/>
                    <a:pt x="13625" y="12365"/>
                  </a:cubicBezTo>
                  <a:cubicBezTo>
                    <a:pt x="12800" y="10997"/>
                    <a:pt x="12800" y="10997"/>
                    <a:pt x="12800" y="10997"/>
                  </a:cubicBezTo>
                  <a:cubicBezTo>
                    <a:pt x="12668" y="10546"/>
                    <a:pt x="12668" y="10546"/>
                    <a:pt x="12668" y="10546"/>
                  </a:cubicBezTo>
                  <a:cubicBezTo>
                    <a:pt x="12668" y="9799"/>
                    <a:pt x="12668" y="9799"/>
                    <a:pt x="12668" y="9799"/>
                  </a:cubicBezTo>
                  <a:cubicBezTo>
                    <a:pt x="13359" y="8558"/>
                    <a:pt x="13359" y="8558"/>
                    <a:pt x="13359" y="8558"/>
                  </a:cubicBezTo>
                  <a:cubicBezTo>
                    <a:pt x="13864" y="7924"/>
                    <a:pt x="13864" y="7924"/>
                    <a:pt x="13864" y="7924"/>
                  </a:cubicBezTo>
                  <a:cubicBezTo>
                    <a:pt x="14249" y="7148"/>
                    <a:pt x="14249" y="7148"/>
                    <a:pt x="14249" y="7148"/>
                  </a:cubicBezTo>
                  <a:cubicBezTo>
                    <a:pt x="14449" y="6260"/>
                    <a:pt x="14449" y="6260"/>
                    <a:pt x="14449" y="6260"/>
                  </a:cubicBezTo>
                  <a:cubicBezTo>
                    <a:pt x="14329" y="5414"/>
                    <a:pt x="14329" y="5414"/>
                    <a:pt x="14329" y="5414"/>
                  </a:cubicBezTo>
                  <a:cubicBezTo>
                    <a:pt x="13771" y="4892"/>
                    <a:pt x="13771" y="4892"/>
                    <a:pt x="13771" y="4892"/>
                  </a:cubicBezTo>
                  <a:cubicBezTo>
                    <a:pt x="13120" y="5047"/>
                    <a:pt x="13120" y="5047"/>
                    <a:pt x="13120" y="5047"/>
                  </a:cubicBezTo>
                  <a:cubicBezTo>
                    <a:pt x="12827" y="5964"/>
                    <a:pt x="12827" y="5964"/>
                    <a:pt x="12827" y="5964"/>
                  </a:cubicBezTo>
                  <a:cubicBezTo>
                    <a:pt x="13704" y="6175"/>
                    <a:pt x="13704" y="6175"/>
                    <a:pt x="13704" y="6175"/>
                  </a:cubicBezTo>
                  <a:cubicBezTo>
                    <a:pt x="13904" y="5710"/>
                    <a:pt x="13904" y="5710"/>
                    <a:pt x="13904" y="5710"/>
                  </a:cubicBezTo>
                  <a:cubicBezTo>
                    <a:pt x="13625" y="5470"/>
                    <a:pt x="13625" y="5470"/>
                    <a:pt x="13625" y="5470"/>
                  </a:cubicBezTo>
                  <a:cubicBezTo>
                    <a:pt x="13492" y="5611"/>
                    <a:pt x="13492" y="5611"/>
                    <a:pt x="13492" y="5611"/>
                  </a:cubicBezTo>
                  <a:cubicBezTo>
                    <a:pt x="13439" y="5752"/>
                    <a:pt x="13439" y="5752"/>
                    <a:pt x="13439" y="5752"/>
                  </a:cubicBezTo>
                  <a:cubicBezTo>
                    <a:pt x="13611" y="5569"/>
                    <a:pt x="13611" y="5569"/>
                    <a:pt x="13611" y="5569"/>
                  </a:cubicBezTo>
                  <a:cubicBezTo>
                    <a:pt x="13704" y="5724"/>
                    <a:pt x="13704" y="5724"/>
                    <a:pt x="13704" y="5724"/>
                  </a:cubicBezTo>
                  <a:cubicBezTo>
                    <a:pt x="13545" y="6006"/>
                    <a:pt x="13545" y="6006"/>
                    <a:pt x="13545" y="6006"/>
                  </a:cubicBezTo>
                  <a:cubicBezTo>
                    <a:pt x="13133" y="5851"/>
                    <a:pt x="13133" y="5851"/>
                    <a:pt x="13133" y="5851"/>
                  </a:cubicBezTo>
                  <a:cubicBezTo>
                    <a:pt x="13186" y="5372"/>
                    <a:pt x="13186" y="5372"/>
                    <a:pt x="13186" y="5372"/>
                  </a:cubicBezTo>
                  <a:cubicBezTo>
                    <a:pt x="13611" y="5160"/>
                    <a:pt x="13611" y="5160"/>
                    <a:pt x="13611" y="5160"/>
                  </a:cubicBezTo>
                  <a:cubicBezTo>
                    <a:pt x="14090" y="5668"/>
                    <a:pt x="14090" y="5668"/>
                    <a:pt x="14090" y="5668"/>
                  </a:cubicBezTo>
                  <a:cubicBezTo>
                    <a:pt x="14050" y="6556"/>
                    <a:pt x="14050" y="6556"/>
                    <a:pt x="14050" y="6556"/>
                  </a:cubicBezTo>
                  <a:cubicBezTo>
                    <a:pt x="13718" y="7388"/>
                    <a:pt x="13718" y="7388"/>
                    <a:pt x="13718" y="7388"/>
                  </a:cubicBezTo>
                  <a:cubicBezTo>
                    <a:pt x="13213" y="8065"/>
                    <a:pt x="13213" y="8065"/>
                    <a:pt x="13213" y="8065"/>
                  </a:cubicBezTo>
                  <a:cubicBezTo>
                    <a:pt x="12654" y="8727"/>
                    <a:pt x="12654" y="8727"/>
                    <a:pt x="12654" y="8727"/>
                  </a:cubicBezTo>
                  <a:cubicBezTo>
                    <a:pt x="12269" y="9475"/>
                    <a:pt x="12269" y="9475"/>
                    <a:pt x="12269" y="9475"/>
                  </a:cubicBezTo>
                  <a:cubicBezTo>
                    <a:pt x="10940" y="7825"/>
                    <a:pt x="10940" y="7825"/>
                    <a:pt x="10940" y="7825"/>
                  </a:cubicBezTo>
                  <a:cubicBezTo>
                    <a:pt x="10009" y="7430"/>
                    <a:pt x="10009" y="7430"/>
                    <a:pt x="10009" y="7430"/>
                  </a:cubicBezTo>
                  <a:cubicBezTo>
                    <a:pt x="9145" y="7754"/>
                    <a:pt x="9145" y="7754"/>
                    <a:pt x="9145" y="7754"/>
                  </a:cubicBezTo>
                  <a:cubicBezTo>
                    <a:pt x="8640" y="9108"/>
                    <a:pt x="8640" y="9108"/>
                    <a:pt x="8640" y="9108"/>
                  </a:cubicBezTo>
                  <a:cubicBezTo>
                    <a:pt x="9690" y="9460"/>
                    <a:pt x="9690" y="9460"/>
                    <a:pt x="9690" y="9460"/>
                  </a:cubicBezTo>
                  <a:cubicBezTo>
                    <a:pt x="10248" y="8939"/>
                    <a:pt x="10248" y="8939"/>
                    <a:pt x="10248" y="8939"/>
                  </a:cubicBezTo>
                  <a:cubicBezTo>
                    <a:pt x="10049" y="8234"/>
                    <a:pt x="10049" y="8234"/>
                    <a:pt x="10049" y="8234"/>
                  </a:cubicBezTo>
                  <a:cubicBezTo>
                    <a:pt x="9411" y="8290"/>
                    <a:pt x="9411" y="8290"/>
                    <a:pt x="9411" y="8290"/>
                  </a:cubicBezTo>
                  <a:cubicBezTo>
                    <a:pt x="9398" y="8671"/>
                    <a:pt x="9398" y="8671"/>
                    <a:pt x="9398" y="8671"/>
                  </a:cubicBezTo>
                  <a:cubicBezTo>
                    <a:pt x="9584" y="8784"/>
                    <a:pt x="9584" y="8784"/>
                    <a:pt x="9584" y="8784"/>
                  </a:cubicBezTo>
                  <a:cubicBezTo>
                    <a:pt x="9757" y="8812"/>
                    <a:pt x="9757" y="8812"/>
                    <a:pt x="9757" y="8812"/>
                  </a:cubicBezTo>
                  <a:cubicBezTo>
                    <a:pt x="9531" y="8671"/>
                    <a:pt x="9531" y="8671"/>
                    <a:pt x="9531" y="8671"/>
                  </a:cubicBezTo>
                  <a:cubicBezTo>
                    <a:pt x="9544" y="8361"/>
                    <a:pt x="9544" y="8361"/>
                    <a:pt x="9544" y="8361"/>
                  </a:cubicBezTo>
                  <a:cubicBezTo>
                    <a:pt x="10089" y="8615"/>
                    <a:pt x="10089" y="8615"/>
                    <a:pt x="10089" y="8615"/>
                  </a:cubicBezTo>
                  <a:cubicBezTo>
                    <a:pt x="9677" y="9193"/>
                    <a:pt x="9677" y="9193"/>
                    <a:pt x="9677" y="9193"/>
                  </a:cubicBezTo>
                  <a:cubicBezTo>
                    <a:pt x="9092" y="8882"/>
                    <a:pt x="9092" y="8882"/>
                    <a:pt x="9092" y="8882"/>
                  </a:cubicBezTo>
                  <a:cubicBezTo>
                    <a:pt x="9291" y="8107"/>
                    <a:pt x="9291" y="8107"/>
                    <a:pt x="9291" y="8107"/>
                  </a:cubicBezTo>
                  <a:cubicBezTo>
                    <a:pt x="10115" y="7853"/>
                    <a:pt x="10115" y="7853"/>
                    <a:pt x="10115" y="7853"/>
                  </a:cubicBezTo>
                  <a:cubicBezTo>
                    <a:pt x="11019" y="8445"/>
                    <a:pt x="11019" y="8445"/>
                    <a:pt x="11019" y="8445"/>
                  </a:cubicBezTo>
                  <a:cubicBezTo>
                    <a:pt x="12096" y="10335"/>
                    <a:pt x="12096" y="10335"/>
                    <a:pt x="12096" y="10335"/>
                  </a:cubicBezTo>
                  <a:cubicBezTo>
                    <a:pt x="12256" y="10884"/>
                    <a:pt x="12256" y="10884"/>
                    <a:pt x="12256" y="10884"/>
                  </a:cubicBezTo>
                  <a:cubicBezTo>
                    <a:pt x="11684" y="10884"/>
                    <a:pt x="11684" y="10884"/>
                    <a:pt x="11684" y="10884"/>
                  </a:cubicBezTo>
                  <a:cubicBezTo>
                    <a:pt x="11152" y="10758"/>
                    <a:pt x="11152" y="10758"/>
                    <a:pt x="11152" y="10758"/>
                  </a:cubicBezTo>
                  <a:cubicBezTo>
                    <a:pt x="10953" y="10306"/>
                    <a:pt x="10953" y="10306"/>
                    <a:pt x="10953" y="10306"/>
                  </a:cubicBezTo>
                  <a:cubicBezTo>
                    <a:pt x="11285" y="10039"/>
                    <a:pt x="11285" y="10039"/>
                    <a:pt x="11285" y="10039"/>
                  </a:cubicBezTo>
                  <a:cubicBezTo>
                    <a:pt x="11471" y="10180"/>
                    <a:pt x="11471" y="10180"/>
                    <a:pt x="11471" y="10180"/>
                  </a:cubicBezTo>
                  <a:cubicBezTo>
                    <a:pt x="11551" y="10278"/>
                    <a:pt x="11551" y="10278"/>
                    <a:pt x="11551" y="10278"/>
                  </a:cubicBezTo>
                  <a:cubicBezTo>
                    <a:pt x="11498" y="10081"/>
                    <a:pt x="11498" y="10081"/>
                    <a:pt x="11498" y="10081"/>
                  </a:cubicBezTo>
                  <a:cubicBezTo>
                    <a:pt x="11165" y="9827"/>
                    <a:pt x="11165" y="9827"/>
                    <a:pt x="11165" y="9827"/>
                  </a:cubicBezTo>
                  <a:cubicBezTo>
                    <a:pt x="10740" y="10419"/>
                    <a:pt x="10740" y="10419"/>
                    <a:pt x="10740" y="10419"/>
                  </a:cubicBezTo>
                  <a:cubicBezTo>
                    <a:pt x="11086" y="11026"/>
                    <a:pt x="11086" y="11026"/>
                    <a:pt x="11086" y="11026"/>
                  </a:cubicBezTo>
                  <a:cubicBezTo>
                    <a:pt x="11671" y="11181"/>
                    <a:pt x="11671" y="11181"/>
                    <a:pt x="11671" y="11181"/>
                  </a:cubicBezTo>
                  <a:cubicBezTo>
                    <a:pt x="11299" y="12055"/>
                    <a:pt x="11299" y="12055"/>
                    <a:pt x="11299" y="12055"/>
                  </a:cubicBezTo>
                  <a:cubicBezTo>
                    <a:pt x="11352" y="12252"/>
                    <a:pt x="11352" y="12252"/>
                    <a:pt x="11352" y="12252"/>
                  </a:cubicBezTo>
                  <a:cubicBezTo>
                    <a:pt x="11405" y="12069"/>
                    <a:pt x="11405" y="12069"/>
                    <a:pt x="11405" y="12069"/>
                  </a:cubicBezTo>
                  <a:cubicBezTo>
                    <a:pt x="11883" y="11364"/>
                    <a:pt x="11883" y="11364"/>
                    <a:pt x="11883" y="11364"/>
                  </a:cubicBezTo>
                  <a:cubicBezTo>
                    <a:pt x="12402" y="11434"/>
                    <a:pt x="12402" y="11434"/>
                    <a:pt x="12402" y="11434"/>
                  </a:cubicBezTo>
                  <a:cubicBezTo>
                    <a:pt x="12654" y="12069"/>
                    <a:pt x="12654" y="12069"/>
                    <a:pt x="12654" y="12069"/>
                  </a:cubicBezTo>
                  <a:cubicBezTo>
                    <a:pt x="13040" y="12605"/>
                    <a:pt x="13040" y="12605"/>
                    <a:pt x="13040" y="12605"/>
                  </a:cubicBezTo>
                  <a:cubicBezTo>
                    <a:pt x="12548" y="13056"/>
                    <a:pt x="12548" y="13056"/>
                    <a:pt x="12548" y="13056"/>
                  </a:cubicBezTo>
                  <a:cubicBezTo>
                    <a:pt x="12508" y="13831"/>
                    <a:pt x="12508" y="13831"/>
                    <a:pt x="12508" y="13831"/>
                  </a:cubicBezTo>
                  <a:cubicBezTo>
                    <a:pt x="13027" y="14466"/>
                    <a:pt x="13027" y="14466"/>
                    <a:pt x="13027" y="14466"/>
                  </a:cubicBezTo>
                  <a:cubicBezTo>
                    <a:pt x="13439" y="14113"/>
                    <a:pt x="13439" y="14113"/>
                    <a:pt x="13439" y="14113"/>
                  </a:cubicBezTo>
                  <a:cubicBezTo>
                    <a:pt x="13505" y="13775"/>
                    <a:pt x="13505" y="13775"/>
                    <a:pt x="13505" y="13775"/>
                  </a:cubicBezTo>
                  <a:cubicBezTo>
                    <a:pt x="13452" y="13465"/>
                    <a:pt x="13452" y="13465"/>
                    <a:pt x="13452" y="13465"/>
                  </a:cubicBezTo>
                  <a:cubicBezTo>
                    <a:pt x="13213" y="13436"/>
                    <a:pt x="13213" y="13436"/>
                    <a:pt x="13213" y="13436"/>
                  </a:cubicBezTo>
                  <a:cubicBezTo>
                    <a:pt x="13093" y="13634"/>
                    <a:pt x="13093" y="13634"/>
                    <a:pt x="13093" y="13634"/>
                  </a:cubicBezTo>
                  <a:cubicBezTo>
                    <a:pt x="13292" y="13535"/>
                    <a:pt x="13292" y="13535"/>
                    <a:pt x="13292" y="13535"/>
                  </a:cubicBezTo>
                  <a:cubicBezTo>
                    <a:pt x="13332" y="13648"/>
                    <a:pt x="13332" y="13648"/>
                    <a:pt x="13332" y="13648"/>
                  </a:cubicBezTo>
                  <a:cubicBezTo>
                    <a:pt x="13239" y="13972"/>
                    <a:pt x="13239" y="13972"/>
                    <a:pt x="13239" y="13972"/>
                  </a:cubicBezTo>
                  <a:cubicBezTo>
                    <a:pt x="13053" y="14184"/>
                    <a:pt x="13053" y="14184"/>
                    <a:pt x="13053" y="14184"/>
                  </a:cubicBezTo>
                  <a:cubicBezTo>
                    <a:pt x="12973" y="14071"/>
                    <a:pt x="12973" y="14071"/>
                    <a:pt x="12973" y="14071"/>
                  </a:cubicBezTo>
                  <a:cubicBezTo>
                    <a:pt x="12894" y="13874"/>
                    <a:pt x="12894" y="13874"/>
                    <a:pt x="12894" y="13874"/>
                  </a:cubicBezTo>
                  <a:cubicBezTo>
                    <a:pt x="12827" y="13507"/>
                    <a:pt x="12827" y="13507"/>
                    <a:pt x="12827" y="13507"/>
                  </a:cubicBezTo>
                  <a:cubicBezTo>
                    <a:pt x="13133" y="13056"/>
                    <a:pt x="13133" y="13056"/>
                    <a:pt x="13133" y="13056"/>
                  </a:cubicBezTo>
                  <a:cubicBezTo>
                    <a:pt x="13479" y="12971"/>
                    <a:pt x="13479" y="12971"/>
                    <a:pt x="13479" y="12971"/>
                  </a:cubicBezTo>
                  <a:cubicBezTo>
                    <a:pt x="13864" y="13070"/>
                    <a:pt x="13864" y="13070"/>
                    <a:pt x="13864" y="13070"/>
                  </a:cubicBezTo>
                  <a:cubicBezTo>
                    <a:pt x="14648" y="13056"/>
                    <a:pt x="14648" y="13056"/>
                    <a:pt x="14648" y="13056"/>
                  </a:cubicBezTo>
                  <a:cubicBezTo>
                    <a:pt x="15193" y="13013"/>
                    <a:pt x="15193" y="13013"/>
                    <a:pt x="15193" y="13013"/>
                  </a:cubicBezTo>
                  <a:cubicBezTo>
                    <a:pt x="15844" y="13296"/>
                    <a:pt x="15844" y="13296"/>
                    <a:pt x="15844" y="13296"/>
                  </a:cubicBezTo>
                  <a:cubicBezTo>
                    <a:pt x="16655" y="14282"/>
                    <a:pt x="16655" y="14282"/>
                    <a:pt x="16655" y="14282"/>
                  </a:cubicBezTo>
                  <a:cubicBezTo>
                    <a:pt x="16762" y="14705"/>
                    <a:pt x="16762" y="14705"/>
                    <a:pt x="16762" y="14705"/>
                  </a:cubicBezTo>
                  <a:cubicBezTo>
                    <a:pt x="16456" y="15537"/>
                    <a:pt x="16456" y="15537"/>
                    <a:pt x="16456" y="15537"/>
                  </a:cubicBezTo>
                  <a:cubicBezTo>
                    <a:pt x="16110" y="17116"/>
                    <a:pt x="16110" y="17116"/>
                    <a:pt x="16110" y="17116"/>
                  </a:cubicBezTo>
                  <a:cubicBezTo>
                    <a:pt x="15938" y="18371"/>
                    <a:pt x="15938" y="18371"/>
                    <a:pt x="15938" y="18371"/>
                  </a:cubicBezTo>
                  <a:cubicBezTo>
                    <a:pt x="15938" y="18385"/>
                    <a:pt x="15938" y="18385"/>
                    <a:pt x="15938" y="18385"/>
                  </a:cubicBezTo>
                  <a:cubicBezTo>
                    <a:pt x="15938" y="18202"/>
                    <a:pt x="15924" y="18061"/>
                    <a:pt x="15884" y="17962"/>
                  </a:cubicBezTo>
                  <a:cubicBezTo>
                    <a:pt x="15778" y="17596"/>
                    <a:pt x="15499" y="17046"/>
                    <a:pt x="14608" y="17116"/>
                  </a:cubicBezTo>
                  <a:cubicBezTo>
                    <a:pt x="14582" y="17116"/>
                    <a:pt x="14648" y="16651"/>
                    <a:pt x="14648" y="16651"/>
                  </a:cubicBezTo>
                  <a:cubicBezTo>
                    <a:pt x="14396" y="16764"/>
                    <a:pt x="14396" y="16764"/>
                    <a:pt x="14396" y="16764"/>
                  </a:cubicBezTo>
                  <a:cubicBezTo>
                    <a:pt x="14396" y="16764"/>
                    <a:pt x="14289" y="17004"/>
                    <a:pt x="14249" y="17116"/>
                  </a:cubicBezTo>
                  <a:cubicBezTo>
                    <a:pt x="14223" y="17130"/>
                    <a:pt x="13120" y="16919"/>
                    <a:pt x="12894" y="18103"/>
                  </a:cubicBezTo>
                  <a:cubicBezTo>
                    <a:pt x="12814" y="18540"/>
                    <a:pt x="12894" y="18921"/>
                    <a:pt x="13133" y="19203"/>
                  </a:cubicBezTo>
                  <a:cubicBezTo>
                    <a:pt x="13199" y="19288"/>
                    <a:pt x="13279" y="19372"/>
                    <a:pt x="13372" y="19429"/>
                  </a:cubicBezTo>
                  <a:cubicBezTo>
                    <a:pt x="12176" y="19161"/>
                    <a:pt x="12176" y="19161"/>
                    <a:pt x="12176" y="19161"/>
                  </a:cubicBezTo>
                  <a:cubicBezTo>
                    <a:pt x="8959" y="20810"/>
                    <a:pt x="8959" y="20810"/>
                    <a:pt x="8959" y="20810"/>
                  </a:cubicBezTo>
                  <a:cubicBezTo>
                    <a:pt x="7656" y="20359"/>
                    <a:pt x="7656" y="20359"/>
                    <a:pt x="7656" y="20359"/>
                  </a:cubicBezTo>
                  <a:cubicBezTo>
                    <a:pt x="6114" y="21149"/>
                    <a:pt x="6114" y="21149"/>
                    <a:pt x="6114" y="21149"/>
                  </a:cubicBezTo>
                  <a:cubicBezTo>
                    <a:pt x="6035" y="21163"/>
                    <a:pt x="6035" y="21163"/>
                    <a:pt x="6035" y="21163"/>
                  </a:cubicBezTo>
                  <a:cubicBezTo>
                    <a:pt x="5756" y="20514"/>
                    <a:pt x="5756" y="20514"/>
                    <a:pt x="5756" y="20514"/>
                  </a:cubicBezTo>
                  <a:cubicBezTo>
                    <a:pt x="5716" y="19626"/>
                    <a:pt x="5716" y="19626"/>
                    <a:pt x="5716" y="19626"/>
                  </a:cubicBezTo>
                  <a:cubicBezTo>
                    <a:pt x="5503" y="19288"/>
                    <a:pt x="5503" y="19288"/>
                    <a:pt x="5503" y="19288"/>
                  </a:cubicBezTo>
                  <a:cubicBezTo>
                    <a:pt x="5942" y="18625"/>
                    <a:pt x="5942" y="18625"/>
                    <a:pt x="5942" y="18625"/>
                  </a:cubicBezTo>
                  <a:cubicBezTo>
                    <a:pt x="5968" y="17934"/>
                    <a:pt x="5968" y="17934"/>
                    <a:pt x="5968" y="17934"/>
                  </a:cubicBezTo>
                  <a:cubicBezTo>
                    <a:pt x="5623" y="17356"/>
                    <a:pt x="5623" y="17356"/>
                    <a:pt x="5623" y="17356"/>
                  </a:cubicBezTo>
                  <a:cubicBezTo>
                    <a:pt x="5304" y="17342"/>
                    <a:pt x="5304" y="17342"/>
                    <a:pt x="5304" y="17342"/>
                  </a:cubicBezTo>
                  <a:cubicBezTo>
                    <a:pt x="5024" y="17483"/>
                    <a:pt x="5024" y="17483"/>
                    <a:pt x="5024" y="17483"/>
                  </a:cubicBezTo>
                  <a:cubicBezTo>
                    <a:pt x="5104" y="17934"/>
                    <a:pt x="5104" y="17934"/>
                    <a:pt x="5104" y="17934"/>
                  </a:cubicBezTo>
                  <a:cubicBezTo>
                    <a:pt x="5410" y="17920"/>
                    <a:pt x="5410" y="17920"/>
                    <a:pt x="5410" y="17920"/>
                  </a:cubicBezTo>
                  <a:cubicBezTo>
                    <a:pt x="5397" y="17878"/>
                    <a:pt x="5397" y="17878"/>
                    <a:pt x="5397" y="17878"/>
                  </a:cubicBezTo>
                  <a:cubicBezTo>
                    <a:pt x="5197" y="17793"/>
                    <a:pt x="5197" y="17793"/>
                    <a:pt x="5197" y="17793"/>
                  </a:cubicBezTo>
                  <a:cubicBezTo>
                    <a:pt x="5171" y="17582"/>
                    <a:pt x="5171" y="17582"/>
                    <a:pt x="5171" y="17582"/>
                  </a:cubicBezTo>
                  <a:cubicBezTo>
                    <a:pt x="5317" y="17497"/>
                    <a:pt x="5317" y="17497"/>
                    <a:pt x="5317" y="17497"/>
                  </a:cubicBezTo>
                  <a:cubicBezTo>
                    <a:pt x="5516" y="17511"/>
                    <a:pt x="5516" y="17511"/>
                    <a:pt x="5516" y="17511"/>
                  </a:cubicBezTo>
                  <a:cubicBezTo>
                    <a:pt x="5822" y="18005"/>
                    <a:pt x="5822" y="18005"/>
                    <a:pt x="5822" y="18005"/>
                  </a:cubicBezTo>
                  <a:cubicBezTo>
                    <a:pt x="5756" y="18554"/>
                    <a:pt x="5756" y="18554"/>
                    <a:pt x="5756" y="18554"/>
                  </a:cubicBezTo>
                  <a:cubicBezTo>
                    <a:pt x="5410" y="18992"/>
                    <a:pt x="5410" y="18992"/>
                    <a:pt x="5410" y="18992"/>
                  </a:cubicBezTo>
                  <a:cubicBezTo>
                    <a:pt x="5117" y="19090"/>
                    <a:pt x="5117" y="19090"/>
                    <a:pt x="5117" y="19090"/>
                  </a:cubicBezTo>
                  <a:cubicBezTo>
                    <a:pt x="4745" y="19062"/>
                    <a:pt x="4745" y="19062"/>
                    <a:pt x="4745" y="19062"/>
                  </a:cubicBezTo>
                  <a:cubicBezTo>
                    <a:pt x="4174" y="19203"/>
                    <a:pt x="4174" y="19203"/>
                    <a:pt x="4174" y="19203"/>
                  </a:cubicBezTo>
                  <a:cubicBezTo>
                    <a:pt x="3748" y="19527"/>
                    <a:pt x="3748" y="19527"/>
                    <a:pt x="3748" y="19527"/>
                  </a:cubicBezTo>
                  <a:cubicBezTo>
                    <a:pt x="3669" y="19556"/>
                    <a:pt x="3669" y="19556"/>
                    <a:pt x="3669" y="19556"/>
                  </a:cubicBezTo>
                  <a:cubicBezTo>
                    <a:pt x="3709" y="19147"/>
                    <a:pt x="3709" y="19147"/>
                    <a:pt x="3709" y="19147"/>
                  </a:cubicBezTo>
                  <a:cubicBezTo>
                    <a:pt x="3695" y="19076"/>
                    <a:pt x="3695" y="19076"/>
                    <a:pt x="3695" y="19076"/>
                  </a:cubicBezTo>
                  <a:cubicBezTo>
                    <a:pt x="3788" y="18597"/>
                    <a:pt x="3788" y="18597"/>
                    <a:pt x="3788" y="18597"/>
                  </a:cubicBezTo>
                  <a:cubicBezTo>
                    <a:pt x="3336" y="18977"/>
                    <a:pt x="3336" y="18977"/>
                    <a:pt x="3336" y="18977"/>
                  </a:cubicBezTo>
                  <a:cubicBezTo>
                    <a:pt x="3004" y="18992"/>
                    <a:pt x="3004" y="18992"/>
                    <a:pt x="3004" y="18992"/>
                  </a:cubicBezTo>
                  <a:cubicBezTo>
                    <a:pt x="2525" y="18667"/>
                    <a:pt x="2525" y="18667"/>
                    <a:pt x="2525" y="18667"/>
                  </a:cubicBezTo>
                  <a:cubicBezTo>
                    <a:pt x="2712" y="19189"/>
                    <a:pt x="2712" y="19189"/>
                    <a:pt x="2712" y="19189"/>
                  </a:cubicBezTo>
                  <a:cubicBezTo>
                    <a:pt x="2698" y="19513"/>
                    <a:pt x="2698" y="19513"/>
                    <a:pt x="2698" y="19513"/>
                  </a:cubicBezTo>
                  <a:cubicBezTo>
                    <a:pt x="2791" y="19668"/>
                    <a:pt x="2791" y="19668"/>
                    <a:pt x="2791" y="19668"/>
                  </a:cubicBezTo>
                  <a:cubicBezTo>
                    <a:pt x="3044" y="19809"/>
                    <a:pt x="3044" y="19809"/>
                    <a:pt x="3044" y="19809"/>
                  </a:cubicBezTo>
                  <a:cubicBezTo>
                    <a:pt x="3323" y="19809"/>
                    <a:pt x="3323" y="19809"/>
                    <a:pt x="3323" y="19809"/>
                  </a:cubicBezTo>
                  <a:cubicBezTo>
                    <a:pt x="3363" y="19823"/>
                    <a:pt x="3363" y="19823"/>
                    <a:pt x="3363" y="19823"/>
                  </a:cubicBezTo>
                  <a:cubicBezTo>
                    <a:pt x="3336" y="20500"/>
                    <a:pt x="3336" y="20500"/>
                    <a:pt x="3336" y="20500"/>
                  </a:cubicBezTo>
                  <a:lnTo>
                    <a:pt x="3164" y="21304"/>
                  </a:lnTo>
                  <a:close/>
                  <a:moveTo>
                    <a:pt x="14967" y="18273"/>
                  </a:moveTo>
                  <a:cubicBezTo>
                    <a:pt x="14661" y="18681"/>
                    <a:pt x="14661" y="18681"/>
                    <a:pt x="14661" y="18681"/>
                  </a:cubicBezTo>
                  <a:cubicBezTo>
                    <a:pt x="14236" y="18498"/>
                    <a:pt x="14236" y="18498"/>
                    <a:pt x="14236" y="18498"/>
                  </a:cubicBezTo>
                  <a:cubicBezTo>
                    <a:pt x="14289" y="18456"/>
                    <a:pt x="14967" y="18273"/>
                    <a:pt x="14967" y="18273"/>
                  </a:cubicBezTo>
                  <a:close/>
                  <a:moveTo>
                    <a:pt x="14130" y="18752"/>
                  </a:moveTo>
                  <a:cubicBezTo>
                    <a:pt x="13930" y="18710"/>
                    <a:pt x="13930" y="18710"/>
                    <a:pt x="13930" y="18710"/>
                  </a:cubicBezTo>
                  <a:cubicBezTo>
                    <a:pt x="14050" y="18526"/>
                    <a:pt x="14050" y="18526"/>
                    <a:pt x="14050" y="18526"/>
                  </a:cubicBezTo>
                  <a:lnTo>
                    <a:pt x="14130" y="18752"/>
                  </a:lnTo>
                  <a:close/>
                  <a:moveTo>
                    <a:pt x="13970" y="18385"/>
                  </a:moveTo>
                  <a:cubicBezTo>
                    <a:pt x="13571" y="18442"/>
                    <a:pt x="13571" y="18442"/>
                    <a:pt x="13571" y="18442"/>
                  </a:cubicBezTo>
                  <a:cubicBezTo>
                    <a:pt x="13571" y="18442"/>
                    <a:pt x="13479" y="18019"/>
                    <a:pt x="13425" y="17920"/>
                  </a:cubicBezTo>
                  <a:cubicBezTo>
                    <a:pt x="13571" y="18019"/>
                    <a:pt x="13970" y="18385"/>
                    <a:pt x="13970" y="18385"/>
                  </a:cubicBezTo>
                  <a:close/>
                  <a:moveTo>
                    <a:pt x="13226" y="18385"/>
                  </a:moveTo>
                  <a:cubicBezTo>
                    <a:pt x="13492" y="18822"/>
                    <a:pt x="14223" y="18977"/>
                    <a:pt x="14223" y="18977"/>
                  </a:cubicBezTo>
                  <a:cubicBezTo>
                    <a:pt x="14356" y="19189"/>
                    <a:pt x="14356" y="19189"/>
                    <a:pt x="14356" y="19189"/>
                  </a:cubicBezTo>
                  <a:cubicBezTo>
                    <a:pt x="14555" y="18977"/>
                    <a:pt x="14555" y="18977"/>
                    <a:pt x="14555" y="18977"/>
                  </a:cubicBezTo>
                  <a:cubicBezTo>
                    <a:pt x="14861" y="18935"/>
                    <a:pt x="14994" y="18696"/>
                    <a:pt x="15020" y="18625"/>
                  </a:cubicBezTo>
                  <a:cubicBezTo>
                    <a:pt x="15020" y="18639"/>
                    <a:pt x="15034" y="18738"/>
                    <a:pt x="15020" y="18639"/>
                  </a:cubicBezTo>
                  <a:cubicBezTo>
                    <a:pt x="14901" y="19682"/>
                    <a:pt x="13877" y="19259"/>
                    <a:pt x="13877" y="19259"/>
                  </a:cubicBezTo>
                  <a:cubicBezTo>
                    <a:pt x="13771" y="18963"/>
                    <a:pt x="13771" y="18963"/>
                    <a:pt x="13771" y="18963"/>
                  </a:cubicBezTo>
                  <a:cubicBezTo>
                    <a:pt x="13545" y="19104"/>
                    <a:pt x="13545" y="19104"/>
                    <a:pt x="13545" y="19104"/>
                  </a:cubicBezTo>
                  <a:cubicBezTo>
                    <a:pt x="13226" y="18766"/>
                    <a:pt x="13226" y="18385"/>
                    <a:pt x="13226" y="18385"/>
                  </a:cubicBezTo>
                  <a:close/>
                  <a:moveTo>
                    <a:pt x="5290" y="20754"/>
                  </a:moveTo>
                  <a:cubicBezTo>
                    <a:pt x="5304" y="19964"/>
                    <a:pt x="5304" y="19964"/>
                    <a:pt x="5304" y="19964"/>
                  </a:cubicBezTo>
                  <a:cubicBezTo>
                    <a:pt x="5397" y="20303"/>
                    <a:pt x="5397" y="20303"/>
                    <a:pt x="5397" y="20303"/>
                  </a:cubicBezTo>
                  <a:cubicBezTo>
                    <a:pt x="5689" y="20712"/>
                    <a:pt x="5689" y="20712"/>
                    <a:pt x="5689" y="20712"/>
                  </a:cubicBezTo>
                  <a:cubicBezTo>
                    <a:pt x="5849" y="21120"/>
                    <a:pt x="5849" y="21120"/>
                    <a:pt x="5849" y="21120"/>
                  </a:cubicBezTo>
                  <a:cubicBezTo>
                    <a:pt x="5822" y="21177"/>
                    <a:pt x="5822" y="21177"/>
                    <a:pt x="5822" y="21177"/>
                  </a:cubicBezTo>
                  <a:cubicBezTo>
                    <a:pt x="5184" y="21219"/>
                    <a:pt x="5184" y="21219"/>
                    <a:pt x="5184" y="21219"/>
                  </a:cubicBezTo>
                  <a:lnTo>
                    <a:pt x="5290" y="20754"/>
                  </a:lnTo>
                  <a:close/>
                  <a:moveTo>
                    <a:pt x="3934" y="20303"/>
                  </a:moveTo>
                  <a:cubicBezTo>
                    <a:pt x="4559" y="19852"/>
                    <a:pt x="4559" y="19852"/>
                    <a:pt x="4559" y="19852"/>
                  </a:cubicBezTo>
                  <a:cubicBezTo>
                    <a:pt x="4838" y="20021"/>
                    <a:pt x="4838" y="20021"/>
                    <a:pt x="4838" y="20021"/>
                  </a:cubicBezTo>
                  <a:cubicBezTo>
                    <a:pt x="5091" y="20669"/>
                    <a:pt x="5091" y="20669"/>
                    <a:pt x="5091" y="20669"/>
                  </a:cubicBezTo>
                  <a:cubicBezTo>
                    <a:pt x="5064" y="21135"/>
                    <a:pt x="5064" y="21135"/>
                    <a:pt x="5064" y="21135"/>
                  </a:cubicBezTo>
                  <a:cubicBezTo>
                    <a:pt x="4998" y="21233"/>
                    <a:pt x="4998" y="21233"/>
                    <a:pt x="4998" y="21233"/>
                  </a:cubicBezTo>
                  <a:cubicBezTo>
                    <a:pt x="3895" y="21318"/>
                    <a:pt x="3895" y="21318"/>
                    <a:pt x="3895" y="21318"/>
                  </a:cubicBezTo>
                  <a:cubicBezTo>
                    <a:pt x="3868" y="20500"/>
                    <a:pt x="3868" y="20500"/>
                    <a:pt x="3868" y="20500"/>
                  </a:cubicBezTo>
                  <a:lnTo>
                    <a:pt x="3934" y="20303"/>
                  </a:lnTo>
                  <a:close/>
                  <a:moveTo>
                    <a:pt x="3536" y="20669"/>
                  </a:moveTo>
                  <a:cubicBezTo>
                    <a:pt x="3576" y="20472"/>
                    <a:pt x="3576" y="20472"/>
                    <a:pt x="3576" y="20472"/>
                  </a:cubicBezTo>
                  <a:cubicBezTo>
                    <a:pt x="3629" y="20486"/>
                    <a:pt x="3629" y="20486"/>
                    <a:pt x="3629" y="20486"/>
                  </a:cubicBezTo>
                  <a:cubicBezTo>
                    <a:pt x="3669" y="20514"/>
                    <a:pt x="3669" y="20514"/>
                    <a:pt x="3669" y="20514"/>
                  </a:cubicBezTo>
                  <a:cubicBezTo>
                    <a:pt x="3762" y="21247"/>
                    <a:pt x="3762" y="21247"/>
                    <a:pt x="3762" y="21247"/>
                  </a:cubicBezTo>
                  <a:cubicBezTo>
                    <a:pt x="3655" y="21332"/>
                    <a:pt x="3655" y="21332"/>
                    <a:pt x="3655" y="21332"/>
                  </a:cubicBezTo>
                  <a:cubicBezTo>
                    <a:pt x="3283" y="21360"/>
                    <a:pt x="3283" y="21360"/>
                    <a:pt x="3283" y="21360"/>
                  </a:cubicBezTo>
                  <a:lnTo>
                    <a:pt x="3536" y="2066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" name="Google Shape;18;p2"/>
            <p:cNvSpPr/>
            <p:nvPr/>
          </p:nvSpPr>
          <p:spPr>
            <a:xfrm>
              <a:off x="701401" y="4166703"/>
              <a:ext cx="487113" cy="212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0" fill="norm" stroke="1" extrusionOk="0">
                  <a:moveTo>
                    <a:pt x="2620" y="7604"/>
                  </a:moveTo>
                  <a:cubicBezTo>
                    <a:pt x="3891" y="7114"/>
                    <a:pt x="5718" y="8914"/>
                    <a:pt x="5162" y="12023"/>
                  </a:cubicBezTo>
                  <a:cubicBezTo>
                    <a:pt x="6909" y="10877"/>
                    <a:pt x="8656" y="15950"/>
                    <a:pt x="8259" y="19550"/>
                  </a:cubicBezTo>
                  <a:cubicBezTo>
                    <a:pt x="8973" y="17259"/>
                    <a:pt x="11435" y="13495"/>
                    <a:pt x="13341" y="16932"/>
                  </a:cubicBezTo>
                  <a:cubicBezTo>
                    <a:pt x="13579" y="13823"/>
                    <a:pt x="15644" y="12841"/>
                    <a:pt x="16994" y="14314"/>
                  </a:cubicBezTo>
                  <a:cubicBezTo>
                    <a:pt x="17073" y="9895"/>
                    <a:pt x="20012" y="11859"/>
                    <a:pt x="21600" y="13168"/>
                  </a:cubicBezTo>
                  <a:cubicBezTo>
                    <a:pt x="21123" y="11041"/>
                    <a:pt x="19615" y="8423"/>
                    <a:pt x="18741" y="7441"/>
                  </a:cubicBezTo>
                  <a:cubicBezTo>
                    <a:pt x="16676" y="5477"/>
                    <a:pt x="15168" y="5804"/>
                    <a:pt x="15168" y="5804"/>
                  </a:cubicBezTo>
                  <a:cubicBezTo>
                    <a:pt x="15168" y="5804"/>
                    <a:pt x="14929" y="12677"/>
                    <a:pt x="10879" y="12350"/>
                  </a:cubicBezTo>
                  <a:cubicBezTo>
                    <a:pt x="10720" y="11859"/>
                    <a:pt x="11435" y="10059"/>
                    <a:pt x="11515" y="9732"/>
                  </a:cubicBezTo>
                  <a:cubicBezTo>
                    <a:pt x="11038" y="9895"/>
                    <a:pt x="10641" y="10386"/>
                    <a:pt x="10244" y="10059"/>
                  </a:cubicBezTo>
                  <a:cubicBezTo>
                    <a:pt x="9688" y="9732"/>
                    <a:pt x="9768" y="9404"/>
                    <a:pt x="9529" y="8259"/>
                  </a:cubicBezTo>
                  <a:cubicBezTo>
                    <a:pt x="9370" y="9077"/>
                    <a:pt x="9212" y="10223"/>
                    <a:pt x="8973" y="10877"/>
                  </a:cubicBezTo>
                  <a:cubicBezTo>
                    <a:pt x="7465" y="8586"/>
                    <a:pt x="7068" y="4004"/>
                    <a:pt x="7147" y="2204"/>
                  </a:cubicBezTo>
                  <a:cubicBezTo>
                    <a:pt x="6512" y="241"/>
                    <a:pt x="2144" y="-2050"/>
                    <a:pt x="0" y="3350"/>
                  </a:cubicBezTo>
                  <a:cubicBezTo>
                    <a:pt x="1270" y="3514"/>
                    <a:pt x="3018" y="4168"/>
                    <a:pt x="2620" y="760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" name="Google Shape;19;p2"/>
            <p:cNvSpPr/>
            <p:nvPr/>
          </p:nvSpPr>
          <p:spPr>
            <a:xfrm>
              <a:off x="4644" y="3259949"/>
              <a:ext cx="3133483" cy="189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58" y="20031"/>
                  </a:moveTo>
                  <a:cubicBezTo>
                    <a:pt x="19003" y="20418"/>
                    <a:pt x="19003" y="20418"/>
                    <a:pt x="19003" y="20418"/>
                  </a:cubicBezTo>
                  <a:cubicBezTo>
                    <a:pt x="17834" y="19358"/>
                    <a:pt x="17834" y="19358"/>
                    <a:pt x="17834" y="19358"/>
                  </a:cubicBezTo>
                  <a:cubicBezTo>
                    <a:pt x="14745" y="19725"/>
                    <a:pt x="14745" y="19725"/>
                    <a:pt x="14745" y="19725"/>
                  </a:cubicBezTo>
                  <a:cubicBezTo>
                    <a:pt x="14154" y="19501"/>
                    <a:pt x="14154" y="19501"/>
                    <a:pt x="14154" y="19501"/>
                  </a:cubicBezTo>
                  <a:cubicBezTo>
                    <a:pt x="14794" y="15996"/>
                    <a:pt x="14794" y="15996"/>
                    <a:pt x="14794" y="15996"/>
                  </a:cubicBezTo>
                  <a:cubicBezTo>
                    <a:pt x="13268" y="16424"/>
                    <a:pt x="13268" y="16424"/>
                    <a:pt x="13268" y="16424"/>
                  </a:cubicBezTo>
                  <a:cubicBezTo>
                    <a:pt x="13268" y="19175"/>
                    <a:pt x="13268" y="19175"/>
                    <a:pt x="13268" y="19175"/>
                  </a:cubicBezTo>
                  <a:cubicBezTo>
                    <a:pt x="12702" y="18666"/>
                    <a:pt x="12702" y="18666"/>
                    <a:pt x="12702" y="18666"/>
                  </a:cubicBezTo>
                  <a:cubicBezTo>
                    <a:pt x="12234" y="18951"/>
                    <a:pt x="12234" y="18951"/>
                    <a:pt x="12234" y="18951"/>
                  </a:cubicBezTo>
                  <a:cubicBezTo>
                    <a:pt x="11988" y="17565"/>
                    <a:pt x="11988" y="17565"/>
                    <a:pt x="11988" y="17565"/>
                  </a:cubicBezTo>
                  <a:cubicBezTo>
                    <a:pt x="12443" y="17524"/>
                    <a:pt x="12443" y="17524"/>
                    <a:pt x="12443" y="17524"/>
                  </a:cubicBezTo>
                  <a:cubicBezTo>
                    <a:pt x="12394" y="17280"/>
                    <a:pt x="12394" y="17280"/>
                    <a:pt x="12394" y="17280"/>
                  </a:cubicBezTo>
                  <a:cubicBezTo>
                    <a:pt x="11938" y="17321"/>
                    <a:pt x="11938" y="17321"/>
                    <a:pt x="11938" y="17321"/>
                  </a:cubicBezTo>
                  <a:cubicBezTo>
                    <a:pt x="11840" y="16791"/>
                    <a:pt x="11840" y="16791"/>
                    <a:pt x="11840" y="16791"/>
                  </a:cubicBezTo>
                  <a:cubicBezTo>
                    <a:pt x="11705" y="16791"/>
                    <a:pt x="11705" y="16791"/>
                    <a:pt x="11705" y="16791"/>
                  </a:cubicBezTo>
                  <a:cubicBezTo>
                    <a:pt x="11766" y="17341"/>
                    <a:pt x="11766" y="17341"/>
                    <a:pt x="11766" y="17341"/>
                  </a:cubicBezTo>
                  <a:cubicBezTo>
                    <a:pt x="11311" y="17402"/>
                    <a:pt x="11311" y="17402"/>
                    <a:pt x="11311" y="17402"/>
                  </a:cubicBezTo>
                  <a:cubicBezTo>
                    <a:pt x="11311" y="17647"/>
                    <a:pt x="11311" y="17647"/>
                    <a:pt x="11311" y="17647"/>
                  </a:cubicBezTo>
                  <a:cubicBezTo>
                    <a:pt x="11791" y="17586"/>
                    <a:pt x="11791" y="17586"/>
                    <a:pt x="11791" y="17586"/>
                  </a:cubicBezTo>
                  <a:cubicBezTo>
                    <a:pt x="11963" y="19114"/>
                    <a:pt x="11963" y="19114"/>
                    <a:pt x="11963" y="19114"/>
                  </a:cubicBezTo>
                  <a:cubicBezTo>
                    <a:pt x="11877" y="19175"/>
                    <a:pt x="11877" y="19175"/>
                    <a:pt x="11877" y="19175"/>
                  </a:cubicBezTo>
                  <a:cubicBezTo>
                    <a:pt x="10818" y="18095"/>
                    <a:pt x="10818" y="18095"/>
                    <a:pt x="10818" y="18095"/>
                  </a:cubicBezTo>
                  <a:cubicBezTo>
                    <a:pt x="10375" y="18075"/>
                    <a:pt x="10375" y="18075"/>
                    <a:pt x="10375" y="18075"/>
                  </a:cubicBezTo>
                  <a:cubicBezTo>
                    <a:pt x="10855" y="15283"/>
                    <a:pt x="10855" y="15283"/>
                    <a:pt x="10855" y="15283"/>
                  </a:cubicBezTo>
                  <a:cubicBezTo>
                    <a:pt x="11705" y="15120"/>
                    <a:pt x="11705" y="15120"/>
                    <a:pt x="11705" y="15120"/>
                  </a:cubicBezTo>
                  <a:cubicBezTo>
                    <a:pt x="11705" y="14427"/>
                    <a:pt x="11705" y="14427"/>
                    <a:pt x="11705" y="14427"/>
                  </a:cubicBezTo>
                  <a:cubicBezTo>
                    <a:pt x="10954" y="14692"/>
                    <a:pt x="10954" y="14692"/>
                    <a:pt x="10954" y="14692"/>
                  </a:cubicBezTo>
                  <a:cubicBezTo>
                    <a:pt x="11126" y="13734"/>
                    <a:pt x="11126" y="13734"/>
                    <a:pt x="11126" y="13734"/>
                  </a:cubicBezTo>
                  <a:cubicBezTo>
                    <a:pt x="10843" y="13734"/>
                    <a:pt x="10843" y="13734"/>
                    <a:pt x="10843" y="13734"/>
                  </a:cubicBezTo>
                  <a:cubicBezTo>
                    <a:pt x="10843" y="13734"/>
                    <a:pt x="10769" y="14183"/>
                    <a:pt x="10671" y="14794"/>
                  </a:cubicBezTo>
                  <a:cubicBezTo>
                    <a:pt x="9760" y="15120"/>
                    <a:pt x="9760" y="15120"/>
                    <a:pt x="9760" y="15120"/>
                  </a:cubicBezTo>
                  <a:cubicBezTo>
                    <a:pt x="9760" y="15507"/>
                    <a:pt x="9760" y="15507"/>
                    <a:pt x="9760" y="15507"/>
                  </a:cubicBezTo>
                  <a:cubicBezTo>
                    <a:pt x="10572" y="15344"/>
                    <a:pt x="10572" y="15344"/>
                    <a:pt x="10572" y="15344"/>
                  </a:cubicBezTo>
                  <a:cubicBezTo>
                    <a:pt x="10412" y="16261"/>
                    <a:pt x="10228" y="17361"/>
                    <a:pt x="10117" y="18034"/>
                  </a:cubicBezTo>
                  <a:cubicBezTo>
                    <a:pt x="9477" y="17993"/>
                    <a:pt x="9477" y="17993"/>
                    <a:pt x="9477" y="17993"/>
                  </a:cubicBezTo>
                  <a:cubicBezTo>
                    <a:pt x="9120" y="13857"/>
                    <a:pt x="9120" y="13857"/>
                    <a:pt x="9120" y="13857"/>
                  </a:cubicBezTo>
                  <a:cubicBezTo>
                    <a:pt x="8517" y="13306"/>
                    <a:pt x="8517" y="13306"/>
                    <a:pt x="8517" y="13306"/>
                  </a:cubicBezTo>
                  <a:cubicBezTo>
                    <a:pt x="7618" y="13918"/>
                    <a:pt x="7618" y="13918"/>
                    <a:pt x="7618" y="13918"/>
                  </a:cubicBezTo>
                  <a:cubicBezTo>
                    <a:pt x="7434" y="14957"/>
                    <a:pt x="7434" y="14957"/>
                    <a:pt x="7434" y="14957"/>
                  </a:cubicBezTo>
                  <a:cubicBezTo>
                    <a:pt x="8049" y="17871"/>
                    <a:pt x="8049" y="17871"/>
                    <a:pt x="8049" y="17871"/>
                  </a:cubicBezTo>
                  <a:cubicBezTo>
                    <a:pt x="7163" y="17789"/>
                    <a:pt x="7163" y="17789"/>
                    <a:pt x="7163" y="17789"/>
                  </a:cubicBezTo>
                  <a:cubicBezTo>
                    <a:pt x="6301" y="15915"/>
                    <a:pt x="6301" y="15915"/>
                    <a:pt x="6301" y="15915"/>
                  </a:cubicBezTo>
                  <a:cubicBezTo>
                    <a:pt x="3655" y="14957"/>
                    <a:pt x="3655" y="14957"/>
                    <a:pt x="3655" y="14957"/>
                  </a:cubicBezTo>
                  <a:cubicBezTo>
                    <a:pt x="2461" y="15324"/>
                    <a:pt x="2461" y="15324"/>
                    <a:pt x="2461" y="15324"/>
                  </a:cubicBezTo>
                  <a:cubicBezTo>
                    <a:pt x="1304" y="14957"/>
                    <a:pt x="1304" y="14957"/>
                    <a:pt x="1304" y="14957"/>
                  </a:cubicBezTo>
                  <a:cubicBezTo>
                    <a:pt x="1071" y="14121"/>
                    <a:pt x="1071" y="14121"/>
                    <a:pt x="1071" y="14121"/>
                  </a:cubicBezTo>
                  <a:cubicBezTo>
                    <a:pt x="1132" y="12858"/>
                    <a:pt x="1132" y="12858"/>
                    <a:pt x="1132" y="12858"/>
                  </a:cubicBezTo>
                  <a:cubicBezTo>
                    <a:pt x="2781" y="11493"/>
                    <a:pt x="2781" y="11493"/>
                    <a:pt x="2781" y="11493"/>
                  </a:cubicBezTo>
                  <a:cubicBezTo>
                    <a:pt x="2806" y="10983"/>
                    <a:pt x="2806" y="10983"/>
                    <a:pt x="2806" y="10983"/>
                  </a:cubicBezTo>
                  <a:cubicBezTo>
                    <a:pt x="2634" y="10718"/>
                    <a:pt x="2634" y="10718"/>
                    <a:pt x="2634" y="10718"/>
                  </a:cubicBezTo>
                  <a:cubicBezTo>
                    <a:pt x="2511" y="10861"/>
                    <a:pt x="2511" y="10861"/>
                    <a:pt x="2511" y="10861"/>
                  </a:cubicBezTo>
                  <a:cubicBezTo>
                    <a:pt x="2622" y="10861"/>
                    <a:pt x="2622" y="10861"/>
                    <a:pt x="2622" y="10861"/>
                  </a:cubicBezTo>
                  <a:cubicBezTo>
                    <a:pt x="2757" y="11024"/>
                    <a:pt x="2757" y="11024"/>
                    <a:pt x="2757" y="11024"/>
                  </a:cubicBezTo>
                  <a:cubicBezTo>
                    <a:pt x="2646" y="11452"/>
                    <a:pt x="2646" y="11452"/>
                    <a:pt x="2646" y="11452"/>
                  </a:cubicBezTo>
                  <a:cubicBezTo>
                    <a:pt x="1255" y="12308"/>
                    <a:pt x="1255" y="12308"/>
                    <a:pt x="1255" y="12308"/>
                  </a:cubicBezTo>
                  <a:cubicBezTo>
                    <a:pt x="2031" y="10718"/>
                    <a:pt x="2031" y="10718"/>
                    <a:pt x="2031" y="10718"/>
                  </a:cubicBezTo>
                  <a:cubicBezTo>
                    <a:pt x="3434" y="9944"/>
                    <a:pt x="3434" y="9944"/>
                    <a:pt x="3434" y="9944"/>
                  </a:cubicBezTo>
                  <a:cubicBezTo>
                    <a:pt x="4111" y="8640"/>
                    <a:pt x="4111" y="8640"/>
                    <a:pt x="4111" y="8640"/>
                  </a:cubicBezTo>
                  <a:cubicBezTo>
                    <a:pt x="4394" y="8946"/>
                    <a:pt x="4394" y="8946"/>
                    <a:pt x="4394" y="8946"/>
                  </a:cubicBezTo>
                  <a:cubicBezTo>
                    <a:pt x="4394" y="9414"/>
                    <a:pt x="4394" y="9414"/>
                    <a:pt x="4394" y="9414"/>
                  </a:cubicBezTo>
                  <a:cubicBezTo>
                    <a:pt x="4234" y="9475"/>
                    <a:pt x="4234" y="9475"/>
                    <a:pt x="4234" y="9475"/>
                  </a:cubicBezTo>
                  <a:cubicBezTo>
                    <a:pt x="4197" y="9394"/>
                    <a:pt x="4197" y="9394"/>
                    <a:pt x="4197" y="9394"/>
                  </a:cubicBezTo>
                  <a:cubicBezTo>
                    <a:pt x="4197" y="9312"/>
                    <a:pt x="4197" y="9312"/>
                    <a:pt x="4197" y="9312"/>
                  </a:cubicBezTo>
                  <a:cubicBezTo>
                    <a:pt x="4160" y="9455"/>
                    <a:pt x="4160" y="9455"/>
                    <a:pt x="4160" y="9455"/>
                  </a:cubicBezTo>
                  <a:cubicBezTo>
                    <a:pt x="4234" y="9598"/>
                    <a:pt x="4234" y="9598"/>
                    <a:pt x="4234" y="9598"/>
                  </a:cubicBezTo>
                  <a:cubicBezTo>
                    <a:pt x="4492" y="9516"/>
                    <a:pt x="4492" y="9516"/>
                    <a:pt x="4492" y="9516"/>
                  </a:cubicBezTo>
                  <a:cubicBezTo>
                    <a:pt x="4480" y="8783"/>
                    <a:pt x="4480" y="8783"/>
                    <a:pt x="4480" y="8783"/>
                  </a:cubicBezTo>
                  <a:cubicBezTo>
                    <a:pt x="4111" y="8334"/>
                    <a:pt x="4111" y="8334"/>
                    <a:pt x="4111" y="8334"/>
                  </a:cubicBezTo>
                  <a:cubicBezTo>
                    <a:pt x="3655" y="8681"/>
                    <a:pt x="3655" y="8681"/>
                    <a:pt x="3655" y="8681"/>
                  </a:cubicBezTo>
                  <a:cubicBezTo>
                    <a:pt x="3606" y="8457"/>
                    <a:pt x="3606" y="8457"/>
                    <a:pt x="3606" y="8457"/>
                  </a:cubicBezTo>
                  <a:cubicBezTo>
                    <a:pt x="3458" y="8293"/>
                    <a:pt x="3458" y="8293"/>
                    <a:pt x="3458" y="8293"/>
                  </a:cubicBezTo>
                  <a:cubicBezTo>
                    <a:pt x="3274" y="8314"/>
                    <a:pt x="3274" y="8314"/>
                    <a:pt x="3274" y="8314"/>
                  </a:cubicBezTo>
                  <a:cubicBezTo>
                    <a:pt x="3089" y="8232"/>
                    <a:pt x="3089" y="8232"/>
                    <a:pt x="3089" y="8232"/>
                  </a:cubicBezTo>
                  <a:cubicBezTo>
                    <a:pt x="3052" y="7947"/>
                    <a:pt x="3052" y="7947"/>
                    <a:pt x="3052" y="7947"/>
                  </a:cubicBezTo>
                  <a:cubicBezTo>
                    <a:pt x="3040" y="7580"/>
                    <a:pt x="3040" y="7580"/>
                    <a:pt x="3040" y="7580"/>
                  </a:cubicBezTo>
                  <a:cubicBezTo>
                    <a:pt x="3200" y="7356"/>
                    <a:pt x="3200" y="7356"/>
                    <a:pt x="3200" y="7356"/>
                  </a:cubicBezTo>
                  <a:cubicBezTo>
                    <a:pt x="3323" y="7580"/>
                    <a:pt x="3323" y="7580"/>
                    <a:pt x="3323" y="7580"/>
                  </a:cubicBezTo>
                  <a:cubicBezTo>
                    <a:pt x="3249" y="7682"/>
                    <a:pt x="3249" y="7682"/>
                    <a:pt x="3249" y="7682"/>
                  </a:cubicBezTo>
                  <a:cubicBezTo>
                    <a:pt x="3311" y="7682"/>
                    <a:pt x="3311" y="7682"/>
                    <a:pt x="3311" y="7682"/>
                  </a:cubicBezTo>
                  <a:cubicBezTo>
                    <a:pt x="3421" y="7519"/>
                    <a:pt x="3421" y="7519"/>
                    <a:pt x="3421" y="7519"/>
                  </a:cubicBezTo>
                  <a:cubicBezTo>
                    <a:pt x="3200" y="7132"/>
                    <a:pt x="3200" y="7132"/>
                    <a:pt x="3200" y="7132"/>
                  </a:cubicBezTo>
                  <a:cubicBezTo>
                    <a:pt x="2904" y="7601"/>
                    <a:pt x="2904" y="7601"/>
                    <a:pt x="2904" y="7601"/>
                  </a:cubicBezTo>
                  <a:cubicBezTo>
                    <a:pt x="2904" y="8232"/>
                    <a:pt x="2904" y="8232"/>
                    <a:pt x="2904" y="8232"/>
                  </a:cubicBezTo>
                  <a:cubicBezTo>
                    <a:pt x="2609" y="9068"/>
                    <a:pt x="2609" y="9068"/>
                    <a:pt x="2609" y="9068"/>
                  </a:cubicBezTo>
                  <a:cubicBezTo>
                    <a:pt x="2831" y="9435"/>
                    <a:pt x="2831" y="9435"/>
                    <a:pt x="2831" y="9435"/>
                  </a:cubicBezTo>
                  <a:cubicBezTo>
                    <a:pt x="3028" y="9190"/>
                    <a:pt x="3028" y="9190"/>
                    <a:pt x="3028" y="9190"/>
                  </a:cubicBezTo>
                  <a:cubicBezTo>
                    <a:pt x="3040" y="9088"/>
                    <a:pt x="3040" y="9088"/>
                    <a:pt x="3040" y="9088"/>
                  </a:cubicBezTo>
                  <a:cubicBezTo>
                    <a:pt x="2855" y="9251"/>
                    <a:pt x="2855" y="9251"/>
                    <a:pt x="2855" y="9251"/>
                  </a:cubicBezTo>
                  <a:cubicBezTo>
                    <a:pt x="2757" y="9109"/>
                    <a:pt x="2757" y="9109"/>
                    <a:pt x="2757" y="9109"/>
                  </a:cubicBezTo>
                  <a:cubicBezTo>
                    <a:pt x="2954" y="8579"/>
                    <a:pt x="2954" y="8579"/>
                    <a:pt x="2954" y="8579"/>
                  </a:cubicBezTo>
                  <a:cubicBezTo>
                    <a:pt x="3323" y="8619"/>
                    <a:pt x="3323" y="8619"/>
                    <a:pt x="3323" y="8619"/>
                  </a:cubicBezTo>
                  <a:cubicBezTo>
                    <a:pt x="3360" y="9251"/>
                    <a:pt x="3360" y="9251"/>
                    <a:pt x="3360" y="9251"/>
                  </a:cubicBezTo>
                  <a:cubicBezTo>
                    <a:pt x="1723" y="10229"/>
                    <a:pt x="1723" y="10229"/>
                    <a:pt x="1723" y="10229"/>
                  </a:cubicBezTo>
                  <a:cubicBezTo>
                    <a:pt x="2794" y="5889"/>
                    <a:pt x="2794" y="5889"/>
                    <a:pt x="2794" y="5889"/>
                  </a:cubicBezTo>
                  <a:cubicBezTo>
                    <a:pt x="3335" y="5135"/>
                    <a:pt x="3335" y="5135"/>
                    <a:pt x="3335" y="5135"/>
                  </a:cubicBezTo>
                  <a:cubicBezTo>
                    <a:pt x="3692" y="5094"/>
                    <a:pt x="3692" y="5094"/>
                    <a:pt x="3692" y="5094"/>
                  </a:cubicBezTo>
                  <a:cubicBezTo>
                    <a:pt x="4086" y="5522"/>
                    <a:pt x="4086" y="5522"/>
                    <a:pt x="4086" y="5522"/>
                  </a:cubicBezTo>
                  <a:cubicBezTo>
                    <a:pt x="3778" y="6398"/>
                    <a:pt x="3778" y="6398"/>
                    <a:pt x="3778" y="6398"/>
                  </a:cubicBezTo>
                  <a:cubicBezTo>
                    <a:pt x="3458" y="6419"/>
                    <a:pt x="3458" y="6419"/>
                    <a:pt x="3458" y="6419"/>
                  </a:cubicBezTo>
                  <a:cubicBezTo>
                    <a:pt x="3372" y="5889"/>
                    <a:pt x="3372" y="5889"/>
                    <a:pt x="3372" y="5889"/>
                  </a:cubicBezTo>
                  <a:cubicBezTo>
                    <a:pt x="3581" y="5441"/>
                    <a:pt x="3581" y="5441"/>
                    <a:pt x="3581" y="5441"/>
                  </a:cubicBezTo>
                  <a:cubicBezTo>
                    <a:pt x="3741" y="5481"/>
                    <a:pt x="3741" y="5481"/>
                    <a:pt x="3741" y="5481"/>
                  </a:cubicBezTo>
                  <a:cubicBezTo>
                    <a:pt x="3840" y="5644"/>
                    <a:pt x="3840" y="5644"/>
                    <a:pt x="3840" y="5644"/>
                  </a:cubicBezTo>
                  <a:cubicBezTo>
                    <a:pt x="3532" y="6052"/>
                    <a:pt x="3532" y="6052"/>
                    <a:pt x="3532" y="6052"/>
                  </a:cubicBezTo>
                  <a:cubicBezTo>
                    <a:pt x="3569" y="6072"/>
                    <a:pt x="3569" y="6072"/>
                    <a:pt x="3569" y="6072"/>
                  </a:cubicBezTo>
                  <a:cubicBezTo>
                    <a:pt x="3877" y="5889"/>
                    <a:pt x="3877" y="5889"/>
                    <a:pt x="3877" y="5889"/>
                  </a:cubicBezTo>
                  <a:cubicBezTo>
                    <a:pt x="3963" y="5624"/>
                    <a:pt x="3963" y="5624"/>
                    <a:pt x="3963" y="5624"/>
                  </a:cubicBezTo>
                  <a:cubicBezTo>
                    <a:pt x="3692" y="5217"/>
                    <a:pt x="3692" y="5217"/>
                    <a:pt x="3692" y="5217"/>
                  </a:cubicBezTo>
                  <a:cubicBezTo>
                    <a:pt x="3286" y="5441"/>
                    <a:pt x="3286" y="5441"/>
                    <a:pt x="3286" y="5441"/>
                  </a:cubicBezTo>
                  <a:cubicBezTo>
                    <a:pt x="3151" y="5970"/>
                    <a:pt x="3151" y="5970"/>
                    <a:pt x="3151" y="5970"/>
                  </a:cubicBezTo>
                  <a:cubicBezTo>
                    <a:pt x="3237" y="6582"/>
                    <a:pt x="3237" y="6582"/>
                    <a:pt x="3237" y="6582"/>
                  </a:cubicBezTo>
                  <a:cubicBezTo>
                    <a:pt x="3938" y="6745"/>
                    <a:pt x="3938" y="6745"/>
                    <a:pt x="3938" y="6745"/>
                  </a:cubicBezTo>
                  <a:cubicBezTo>
                    <a:pt x="4369" y="5808"/>
                    <a:pt x="4369" y="5808"/>
                    <a:pt x="4369" y="5808"/>
                  </a:cubicBezTo>
                  <a:cubicBezTo>
                    <a:pt x="4049" y="4768"/>
                    <a:pt x="4049" y="4768"/>
                    <a:pt x="4049" y="4768"/>
                  </a:cubicBezTo>
                  <a:cubicBezTo>
                    <a:pt x="3298" y="4544"/>
                    <a:pt x="3298" y="4544"/>
                    <a:pt x="3298" y="4544"/>
                  </a:cubicBezTo>
                  <a:cubicBezTo>
                    <a:pt x="2929" y="4789"/>
                    <a:pt x="2929" y="4789"/>
                    <a:pt x="2929" y="4789"/>
                  </a:cubicBezTo>
                  <a:cubicBezTo>
                    <a:pt x="2954" y="4320"/>
                    <a:pt x="2954" y="4320"/>
                    <a:pt x="2954" y="4320"/>
                  </a:cubicBezTo>
                  <a:cubicBezTo>
                    <a:pt x="3151" y="3994"/>
                    <a:pt x="3151" y="3994"/>
                    <a:pt x="3151" y="3994"/>
                  </a:cubicBezTo>
                  <a:cubicBezTo>
                    <a:pt x="3298" y="4259"/>
                    <a:pt x="3298" y="4259"/>
                    <a:pt x="3298" y="4259"/>
                  </a:cubicBezTo>
                  <a:cubicBezTo>
                    <a:pt x="3151" y="4340"/>
                    <a:pt x="3151" y="4340"/>
                    <a:pt x="3151" y="4340"/>
                  </a:cubicBezTo>
                  <a:cubicBezTo>
                    <a:pt x="3274" y="4381"/>
                    <a:pt x="3274" y="4381"/>
                    <a:pt x="3274" y="4381"/>
                  </a:cubicBezTo>
                  <a:cubicBezTo>
                    <a:pt x="3372" y="4238"/>
                    <a:pt x="3372" y="4238"/>
                    <a:pt x="3372" y="4238"/>
                  </a:cubicBezTo>
                  <a:cubicBezTo>
                    <a:pt x="3348" y="4014"/>
                    <a:pt x="3348" y="4014"/>
                    <a:pt x="3348" y="4014"/>
                  </a:cubicBezTo>
                  <a:cubicBezTo>
                    <a:pt x="3126" y="3831"/>
                    <a:pt x="3126" y="3831"/>
                    <a:pt x="3126" y="3831"/>
                  </a:cubicBezTo>
                  <a:cubicBezTo>
                    <a:pt x="2892" y="4055"/>
                    <a:pt x="2892" y="4055"/>
                    <a:pt x="2892" y="4055"/>
                  </a:cubicBezTo>
                  <a:cubicBezTo>
                    <a:pt x="2560" y="3281"/>
                    <a:pt x="2560" y="3281"/>
                    <a:pt x="2560" y="3281"/>
                  </a:cubicBezTo>
                  <a:cubicBezTo>
                    <a:pt x="2154" y="3321"/>
                    <a:pt x="2154" y="3321"/>
                    <a:pt x="2154" y="3321"/>
                  </a:cubicBezTo>
                  <a:cubicBezTo>
                    <a:pt x="1957" y="3790"/>
                    <a:pt x="1957" y="3790"/>
                    <a:pt x="1957" y="3790"/>
                  </a:cubicBezTo>
                  <a:cubicBezTo>
                    <a:pt x="1957" y="4320"/>
                    <a:pt x="1957" y="4320"/>
                    <a:pt x="1957" y="4320"/>
                  </a:cubicBezTo>
                  <a:cubicBezTo>
                    <a:pt x="2055" y="4605"/>
                    <a:pt x="2055" y="4605"/>
                    <a:pt x="2055" y="4605"/>
                  </a:cubicBezTo>
                  <a:cubicBezTo>
                    <a:pt x="2228" y="4401"/>
                    <a:pt x="2228" y="4401"/>
                    <a:pt x="2228" y="4401"/>
                  </a:cubicBezTo>
                  <a:cubicBezTo>
                    <a:pt x="2092" y="4463"/>
                    <a:pt x="2092" y="4463"/>
                    <a:pt x="2092" y="4463"/>
                  </a:cubicBezTo>
                  <a:cubicBezTo>
                    <a:pt x="2043" y="4401"/>
                    <a:pt x="2043" y="4401"/>
                    <a:pt x="2043" y="4401"/>
                  </a:cubicBezTo>
                  <a:cubicBezTo>
                    <a:pt x="2031" y="3973"/>
                    <a:pt x="2031" y="3973"/>
                    <a:pt x="2031" y="3973"/>
                  </a:cubicBezTo>
                  <a:cubicBezTo>
                    <a:pt x="2240" y="3505"/>
                    <a:pt x="2240" y="3505"/>
                    <a:pt x="2240" y="3505"/>
                  </a:cubicBezTo>
                  <a:cubicBezTo>
                    <a:pt x="2548" y="3607"/>
                    <a:pt x="2548" y="3607"/>
                    <a:pt x="2548" y="3607"/>
                  </a:cubicBezTo>
                  <a:cubicBezTo>
                    <a:pt x="2695" y="4626"/>
                    <a:pt x="2695" y="4626"/>
                    <a:pt x="2695" y="4626"/>
                  </a:cubicBezTo>
                  <a:cubicBezTo>
                    <a:pt x="1551" y="8090"/>
                    <a:pt x="1551" y="8090"/>
                    <a:pt x="1551" y="8090"/>
                  </a:cubicBezTo>
                  <a:cubicBezTo>
                    <a:pt x="1243" y="6969"/>
                    <a:pt x="1243" y="6969"/>
                    <a:pt x="1243" y="6969"/>
                  </a:cubicBezTo>
                  <a:cubicBezTo>
                    <a:pt x="2129" y="2038"/>
                    <a:pt x="2129" y="2038"/>
                    <a:pt x="2129" y="2038"/>
                  </a:cubicBezTo>
                  <a:cubicBezTo>
                    <a:pt x="2449" y="1488"/>
                    <a:pt x="2449" y="1488"/>
                    <a:pt x="2449" y="1488"/>
                  </a:cubicBezTo>
                  <a:cubicBezTo>
                    <a:pt x="2572" y="1895"/>
                    <a:pt x="2572" y="1895"/>
                    <a:pt x="2572" y="1895"/>
                  </a:cubicBezTo>
                  <a:cubicBezTo>
                    <a:pt x="2412" y="2139"/>
                    <a:pt x="2412" y="2139"/>
                    <a:pt x="2412" y="2139"/>
                  </a:cubicBezTo>
                  <a:cubicBezTo>
                    <a:pt x="2314" y="2180"/>
                    <a:pt x="2314" y="2180"/>
                    <a:pt x="2314" y="2180"/>
                  </a:cubicBezTo>
                  <a:cubicBezTo>
                    <a:pt x="2400" y="2262"/>
                    <a:pt x="2400" y="2262"/>
                    <a:pt x="2400" y="2262"/>
                  </a:cubicBezTo>
                  <a:cubicBezTo>
                    <a:pt x="2609" y="2078"/>
                    <a:pt x="2609" y="2078"/>
                    <a:pt x="2609" y="2078"/>
                  </a:cubicBezTo>
                  <a:cubicBezTo>
                    <a:pt x="2720" y="1569"/>
                    <a:pt x="2720" y="1569"/>
                    <a:pt x="2720" y="1569"/>
                  </a:cubicBezTo>
                  <a:cubicBezTo>
                    <a:pt x="2351" y="1304"/>
                    <a:pt x="2351" y="1304"/>
                    <a:pt x="2351" y="1304"/>
                  </a:cubicBezTo>
                  <a:cubicBezTo>
                    <a:pt x="2018" y="1650"/>
                    <a:pt x="2018" y="1650"/>
                    <a:pt x="2018" y="1650"/>
                  </a:cubicBezTo>
                  <a:cubicBezTo>
                    <a:pt x="1871" y="2303"/>
                    <a:pt x="1871" y="2303"/>
                    <a:pt x="1871" y="2303"/>
                  </a:cubicBezTo>
                  <a:cubicBezTo>
                    <a:pt x="1711" y="2568"/>
                    <a:pt x="1711" y="2568"/>
                    <a:pt x="1711" y="2568"/>
                  </a:cubicBezTo>
                  <a:cubicBezTo>
                    <a:pt x="1563" y="2547"/>
                    <a:pt x="1563" y="2547"/>
                    <a:pt x="1563" y="2547"/>
                  </a:cubicBezTo>
                  <a:cubicBezTo>
                    <a:pt x="1144" y="2608"/>
                    <a:pt x="1144" y="2608"/>
                    <a:pt x="1144" y="2608"/>
                  </a:cubicBezTo>
                  <a:cubicBezTo>
                    <a:pt x="1095" y="3097"/>
                    <a:pt x="1095" y="3097"/>
                    <a:pt x="1095" y="3097"/>
                  </a:cubicBezTo>
                  <a:cubicBezTo>
                    <a:pt x="1366" y="3281"/>
                    <a:pt x="1366" y="3281"/>
                    <a:pt x="1366" y="3281"/>
                  </a:cubicBezTo>
                  <a:cubicBezTo>
                    <a:pt x="1194" y="3016"/>
                    <a:pt x="1194" y="3016"/>
                    <a:pt x="1194" y="3016"/>
                  </a:cubicBezTo>
                  <a:cubicBezTo>
                    <a:pt x="1243" y="2710"/>
                    <a:pt x="1243" y="2710"/>
                    <a:pt x="1243" y="2710"/>
                  </a:cubicBezTo>
                  <a:cubicBezTo>
                    <a:pt x="1489" y="2751"/>
                    <a:pt x="1489" y="2751"/>
                    <a:pt x="1489" y="2751"/>
                  </a:cubicBezTo>
                  <a:cubicBezTo>
                    <a:pt x="1661" y="2914"/>
                    <a:pt x="1661" y="2914"/>
                    <a:pt x="1661" y="2914"/>
                  </a:cubicBezTo>
                  <a:cubicBezTo>
                    <a:pt x="1477" y="4096"/>
                    <a:pt x="1477" y="4096"/>
                    <a:pt x="1477" y="4096"/>
                  </a:cubicBezTo>
                  <a:cubicBezTo>
                    <a:pt x="406" y="1630"/>
                    <a:pt x="406" y="1630"/>
                    <a:pt x="406" y="1630"/>
                  </a:cubicBezTo>
                  <a:cubicBezTo>
                    <a:pt x="418" y="326"/>
                    <a:pt x="418" y="326"/>
                    <a:pt x="418" y="326"/>
                  </a:cubicBezTo>
                  <a:cubicBezTo>
                    <a:pt x="701" y="163"/>
                    <a:pt x="701" y="163"/>
                    <a:pt x="701" y="163"/>
                  </a:cubicBezTo>
                  <a:cubicBezTo>
                    <a:pt x="886" y="387"/>
                    <a:pt x="886" y="387"/>
                    <a:pt x="886" y="387"/>
                  </a:cubicBezTo>
                  <a:cubicBezTo>
                    <a:pt x="948" y="856"/>
                    <a:pt x="948" y="856"/>
                    <a:pt x="948" y="856"/>
                  </a:cubicBezTo>
                  <a:cubicBezTo>
                    <a:pt x="775" y="1182"/>
                    <a:pt x="775" y="1182"/>
                    <a:pt x="775" y="1182"/>
                  </a:cubicBezTo>
                  <a:cubicBezTo>
                    <a:pt x="837" y="1202"/>
                    <a:pt x="837" y="1202"/>
                    <a:pt x="837" y="1202"/>
                  </a:cubicBezTo>
                  <a:cubicBezTo>
                    <a:pt x="1009" y="1100"/>
                    <a:pt x="1009" y="1100"/>
                    <a:pt x="1009" y="1100"/>
                  </a:cubicBezTo>
                  <a:cubicBezTo>
                    <a:pt x="1120" y="591"/>
                    <a:pt x="1120" y="591"/>
                    <a:pt x="1120" y="591"/>
                  </a:cubicBezTo>
                  <a:cubicBezTo>
                    <a:pt x="886" y="61"/>
                    <a:pt x="886" y="61"/>
                    <a:pt x="886" y="61"/>
                  </a:cubicBezTo>
                  <a:cubicBezTo>
                    <a:pt x="529" y="0"/>
                    <a:pt x="529" y="0"/>
                    <a:pt x="529" y="0"/>
                  </a:cubicBezTo>
                  <a:cubicBezTo>
                    <a:pt x="246" y="408"/>
                    <a:pt x="246" y="408"/>
                    <a:pt x="246" y="408"/>
                  </a:cubicBezTo>
                  <a:cubicBezTo>
                    <a:pt x="160" y="1528"/>
                    <a:pt x="160" y="1528"/>
                    <a:pt x="160" y="1528"/>
                  </a:cubicBezTo>
                  <a:cubicBezTo>
                    <a:pt x="898" y="3423"/>
                    <a:pt x="898" y="3423"/>
                    <a:pt x="898" y="3423"/>
                  </a:cubicBezTo>
                  <a:cubicBezTo>
                    <a:pt x="394" y="3729"/>
                    <a:pt x="394" y="3729"/>
                    <a:pt x="394" y="3729"/>
                  </a:cubicBezTo>
                  <a:cubicBezTo>
                    <a:pt x="406" y="4320"/>
                    <a:pt x="406" y="4320"/>
                    <a:pt x="406" y="4320"/>
                  </a:cubicBezTo>
                  <a:cubicBezTo>
                    <a:pt x="652" y="4768"/>
                    <a:pt x="652" y="4768"/>
                    <a:pt x="652" y="4768"/>
                  </a:cubicBezTo>
                  <a:cubicBezTo>
                    <a:pt x="886" y="4422"/>
                    <a:pt x="886" y="4422"/>
                    <a:pt x="886" y="4422"/>
                  </a:cubicBezTo>
                  <a:cubicBezTo>
                    <a:pt x="898" y="4035"/>
                    <a:pt x="898" y="4035"/>
                    <a:pt x="898" y="4035"/>
                  </a:cubicBezTo>
                  <a:cubicBezTo>
                    <a:pt x="788" y="3994"/>
                    <a:pt x="788" y="3994"/>
                    <a:pt x="788" y="3994"/>
                  </a:cubicBezTo>
                  <a:cubicBezTo>
                    <a:pt x="714" y="4055"/>
                    <a:pt x="714" y="4055"/>
                    <a:pt x="714" y="4055"/>
                  </a:cubicBezTo>
                  <a:cubicBezTo>
                    <a:pt x="825" y="4035"/>
                    <a:pt x="825" y="4035"/>
                    <a:pt x="825" y="4035"/>
                  </a:cubicBezTo>
                  <a:cubicBezTo>
                    <a:pt x="849" y="4177"/>
                    <a:pt x="849" y="4177"/>
                    <a:pt x="849" y="4177"/>
                  </a:cubicBezTo>
                  <a:cubicBezTo>
                    <a:pt x="665" y="4544"/>
                    <a:pt x="665" y="4544"/>
                    <a:pt x="665" y="4544"/>
                  </a:cubicBezTo>
                  <a:cubicBezTo>
                    <a:pt x="517" y="4238"/>
                    <a:pt x="517" y="4238"/>
                    <a:pt x="517" y="4238"/>
                  </a:cubicBezTo>
                  <a:cubicBezTo>
                    <a:pt x="554" y="3831"/>
                    <a:pt x="554" y="3831"/>
                    <a:pt x="554" y="3831"/>
                  </a:cubicBezTo>
                  <a:cubicBezTo>
                    <a:pt x="763" y="3668"/>
                    <a:pt x="763" y="3668"/>
                    <a:pt x="763" y="3668"/>
                  </a:cubicBezTo>
                  <a:cubicBezTo>
                    <a:pt x="1132" y="3872"/>
                    <a:pt x="1132" y="3872"/>
                    <a:pt x="1132" y="3872"/>
                  </a:cubicBezTo>
                  <a:cubicBezTo>
                    <a:pt x="1182" y="4789"/>
                    <a:pt x="1182" y="4789"/>
                    <a:pt x="1182" y="4789"/>
                  </a:cubicBezTo>
                  <a:cubicBezTo>
                    <a:pt x="652" y="6745"/>
                    <a:pt x="652" y="6745"/>
                    <a:pt x="652" y="6745"/>
                  </a:cubicBezTo>
                  <a:cubicBezTo>
                    <a:pt x="0" y="6174"/>
                    <a:pt x="0" y="6174"/>
                    <a:pt x="0" y="6174"/>
                  </a:cubicBezTo>
                  <a:cubicBezTo>
                    <a:pt x="0" y="6602"/>
                    <a:pt x="0" y="6602"/>
                    <a:pt x="0" y="6602"/>
                  </a:cubicBezTo>
                  <a:cubicBezTo>
                    <a:pt x="615" y="7214"/>
                    <a:pt x="615" y="7214"/>
                    <a:pt x="615" y="7214"/>
                  </a:cubicBezTo>
                  <a:cubicBezTo>
                    <a:pt x="1169" y="9272"/>
                    <a:pt x="1169" y="9272"/>
                    <a:pt x="1169" y="9272"/>
                  </a:cubicBezTo>
                  <a:cubicBezTo>
                    <a:pt x="800" y="10494"/>
                    <a:pt x="800" y="10494"/>
                    <a:pt x="800" y="10494"/>
                  </a:cubicBezTo>
                  <a:cubicBezTo>
                    <a:pt x="320" y="9618"/>
                    <a:pt x="320" y="9618"/>
                    <a:pt x="320" y="9618"/>
                  </a:cubicBezTo>
                  <a:cubicBezTo>
                    <a:pt x="505" y="8925"/>
                    <a:pt x="505" y="8925"/>
                    <a:pt x="505" y="8925"/>
                  </a:cubicBezTo>
                  <a:cubicBezTo>
                    <a:pt x="295" y="8212"/>
                    <a:pt x="295" y="8212"/>
                    <a:pt x="295" y="8212"/>
                  </a:cubicBezTo>
                  <a:cubicBezTo>
                    <a:pt x="0" y="8130"/>
                    <a:pt x="0" y="8130"/>
                    <a:pt x="0" y="8130"/>
                  </a:cubicBezTo>
                  <a:cubicBezTo>
                    <a:pt x="0" y="8355"/>
                    <a:pt x="0" y="8355"/>
                    <a:pt x="0" y="8355"/>
                  </a:cubicBezTo>
                  <a:cubicBezTo>
                    <a:pt x="258" y="8558"/>
                    <a:pt x="258" y="8558"/>
                    <a:pt x="258" y="8558"/>
                  </a:cubicBezTo>
                  <a:cubicBezTo>
                    <a:pt x="295" y="9088"/>
                    <a:pt x="295" y="9088"/>
                    <a:pt x="295" y="9088"/>
                  </a:cubicBezTo>
                  <a:cubicBezTo>
                    <a:pt x="86" y="9374"/>
                    <a:pt x="86" y="9374"/>
                    <a:pt x="86" y="9374"/>
                  </a:cubicBezTo>
                  <a:cubicBezTo>
                    <a:pt x="0" y="9353"/>
                    <a:pt x="0" y="9353"/>
                    <a:pt x="0" y="9353"/>
                  </a:cubicBezTo>
                  <a:cubicBezTo>
                    <a:pt x="0" y="9985"/>
                    <a:pt x="0" y="9985"/>
                    <a:pt x="0" y="9985"/>
                  </a:cubicBezTo>
                  <a:cubicBezTo>
                    <a:pt x="123" y="10005"/>
                    <a:pt x="123" y="10005"/>
                    <a:pt x="123" y="10005"/>
                  </a:cubicBezTo>
                  <a:cubicBezTo>
                    <a:pt x="529" y="10779"/>
                    <a:pt x="529" y="10779"/>
                    <a:pt x="529" y="10779"/>
                  </a:cubicBezTo>
                  <a:cubicBezTo>
                    <a:pt x="591" y="11106"/>
                    <a:pt x="591" y="11106"/>
                    <a:pt x="591" y="11106"/>
                  </a:cubicBezTo>
                  <a:cubicBezTo>
                    <a:pt x="172" y="13999"/>
                    <a:pt x="172" y="13999"/>
                    <a:pt x="172" y="13999"/>
                  </a:cubicBezTo>
                  <a:cubicBezTo>
                    <a:pt x="0" y="14244"/>
                    <a:pt x="0" y="14244"/>
                    <a:pt x="0" y="14244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19458" y="200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" name="Google Shape;20;p2"/>
            <p:cNvSpPr/>
            <p:nvPr/>
          </p:nvSpPr>
          <p:spPr>
            <a:xfrm>
              <a:off x="0" y="4019091"/>
              <a:ext cx="127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" name="Google Shape;21;p2"/>
            <p:cNvSpPr/>
            <p:nvPr/>
          </p:nvSpPr>
          <p:spPr>
            <a:xfrm>
              <a:off x="4644" y="3682336"/>
              <a:ext cx="72317" cy="8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00" y="9900"/>
                  </a:moveTo>
                  <a:lnTo>
                    <a:pt x="17280" y="18000"/>
                  </a:lnTo>
                  <a:lnTo>
                    <a:pt x="15120" y="18900"/>
                  </a:lnTo>
                  <a:lnTo>
                    <a:pt x="14040" y="17100"/>
                  </a:lnTo>
                  <a:lnTo>
                    <a:pt x="14040" y="14400"/>
                  </a:lnTo>
                  <a:lnTo>
                    <a:pt x="11880" y="17100"/>
                  </a:lnTo>
                  <a:lnTo>
                    <a:pt x="12960" y="20700"/>
                  </a:lnTo>
                  <a:lnTo>
                    <a:pt x="15120" y="21600"/>
                  </a:lnTo>
                  <a:lnTo>
                    <a:pt x="21600" y="18000"/>
                  </a:lnTo>
                  <a:lnTo>
                    <a:pt x="21600" y="7200"/>
                  </a:lnTo>
                  <a:lnTo>
                    <a:pt x="1080" y="0"/>
                  </a:lnTo>
                  <a:lnTo>
                    <a:pt x="0" y="900"/>
                  </a:lnTo>
                  <a:lnTo>
                    <a:pt x="0" y="11700"/>
                  </a:lnTo>
                  <a:lnTo>
                    <a:pt x="6480" y="4500"/>
                  </a:lnTo>
                  <a:lnTo>
                    <a:pt x="16200" y="99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" name="Google Shape;22;p2"/>
            <p:cNvSpPr/>
            <p:nvPr/>
          </p:nvSpPr>
          <p:spPr>
            <a:xfrm>
              <a:off x="8827811" y="1819507"/>
              <a:ext cx="126214" cy="13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77" y="9600"/>
                  </a:moveTo>
                  <a:lnTo>
                    <a:pt x="12960" y="0"/>
                  </a:lnTo>
                  <a:lnTo>
                    <a:pt x="8023" y="9000"/>
                  </a:lnTo>
                  <a:lnTo>
                    <a:pt x="0" y="7800"/>
                  </a:lnTo>
                  <a:lnTo>
                    <a:pt x="4937" y="12600"/>
                  </a:lnTo>
                  <a:lnTo>
                    <a:pt x="1851" y="18600"/>
                  </a:lnTo>
                  <a:lnTo>
                    <a:pt x="8023" y="15600"/>
                  </a:lnTo>
                  <a:lnTo>
                    <a:pt x="14194" y="21600"/>
                  </a:lnTo>
                  <a:lnTo>
                    <a:pt x="13577" y="13800"/>
                  </a:lnTo>
                  <a:lnTo>
                    <a:pt x="21600" y="10800"/>
                  </a:lnTo>
                  <a:lnTo>
                    <a:pt x="13577" y="9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" name="Google Shape;23;p2"/>
            <p:cNvSpPr/>
            <p:nvPr/>
          </p:nvSpPr>
          <p:spPr>
            <a:xfrm>
              <a:off x="8784489" y="1122750"/>
              <a:ext cx="86644" cy="8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00" y="9900"/>
                  </a:moveTo>
                  <a:lnTo>
                    <a:pt x="13500" y="0"/>
                  </a:lnTo>
                  <a:lnTo>
                    <a:pt x="8100" y="9000"/>
                  </a:lnTo>
                  <a:lnTo>
                    <a:pt x="0" y="7200"/>
                  </a:lnTo>
                  <a:lnTo>
                    <a:pt x="5400" y="12600"/>
                  </a:lnTo>
                  <a:lnTo>
                    <a:pt x="1800" y="18000"/>
                  </a:lnTo>
                  <a:lnTo>
                    <a:pt x="9000" y="16200"/>
                  </a:lnTo>
                  <a:lnTo>
                    <a:pt x="14400" y="21600"/>
                  </a:lnTo>
                  <a:lnTo>
                    <a:pt x="14400" y="13500"/>
                  </a:lnTo>
                  <a:lnTo>
                    <a:pt x="21600" y="10800"/>
                  </a:lnTo>
                  <a:lnTo>
                    <a:pt x="13500" y="99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" name="Google Shape;24;p2"/>
            <p:cNvSpPr/>
            <p:nvPr/>
          </p:nvSpPr>
          <p:spPr>
            <a:xfrm>
              <a:off x="827754" y="220217"/>
              <a:ext cx="115298" cy="11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0" y="7425"/>
                  </a:moveTo>
                  <a:lnTo>
                    <a:pt x="0" y="2025"/>
                  </a:lnTo>
                  <a:lnTo>
                    <a:pt x="6075" y="11475"/>
                  </a:lnTo>
                  <a:lnTo>
                    <a:pt x="675" y="18900"/>
                  </a:lnTo>
                  <a:lnTo>
                    <a:pt x="8775" y="16875"/>
                  </a:lnTo>
                  <a:lnTo>
                    <a:pt x="12150" y="21600"/>
                  </a:lnTo>
                  <a:lnTo>
                    <a:pt x="12825" y="15525"/>
                  </a:lnTo>
                  <a:lnTo>
                    <a:pt x="21600" y="13500"/>
                  </a:lnTo>
                  <a:lnTo>
                    <a:pt x="14175" y="9450"/>
                  </a:lnTo>
                  <a:lnTo>
                    <a:pt x="15525" y="0"/>
                  </a:lnTo>
                  <a:lnTo>
                    <a:pt x="9450" y="74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" name="Google Shape;25;p2"/>
            <p:cNvSpPr/>
            <p:nvPr/>
          </p:nvSpPr>
          <p:spPr>
            <a:xfrm>
              <a:off x="297066" y="577621"/>
              <a:ext cx="133718" cy="13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0" y="7958"/>
                  </a:moveTo>
                  <a:lnTo>
                    <a:pt x="0" y="10800"/>
                  </a:lnTo>
                  <a:lnTo>
                    <a:pt x="9924" y="13642"/>
                  </a:lnTo>
                  <a:lnTo>
                    <a:pt x="10508" y="21600"/>
                  </a:lnTo>
                  <a:lnTo>
                    <a:pt x="14595" y="14779"/>
                  </a:lnTo>
                  <a:lnTo>
                    <a:pt x="21600" y="17052"/>
                  </a:lnTo>
                  <a:lnTo>
                    <a:pt x="16930" y="11368"/>
                  </a:lnTo>
                  <a:lnTo>
                    <a:pt x="21600" y="3979"/>
                  </a:lnTo>
                  <a:lnTo>
                    <a:pt x="13427" y="6252"/>
                  </a:lnTo>
                  <a:lnTo>
                    <a:pt x="8173" y="0"/>
                  </a:lnTo>
                  <a:lnTo>
                    <a:pt x="9340" y="795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" name="Google Shape;26;p2"/>
            <p:cNvSpPr/>
            <p:nvPr/>
          </p:nvSpPr>
          <p:spPr>
            <a:xfrm>
              <a:off x="614758" y="714806"/>
              <a:ext cx="242192" cy="23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25" y="12295"/>
                  </a:moveTo>
                  <a:lnTo>
                    <a:pt x="2579" y="19274"/>
                  </a:lnTo>
                  <a:lnTo>
                    <a:pt x="9349" y="16615"/>
                  </a:lnTo>
                  <a:lnTo>
                    <a:pt x="13540" y="21600"/>
                  </a:lnTo>
                  <a:lnTo>
                    <a:pt x="13218" y="15286"/>
                  </a:lnTo>
                  <a:lnTo>
                    <a:pt x="21600" y="11963"/>
                  </a:lnTo>
                  <a:lnTo>
                    <a:pt x="12895" y="8972"/>
                  </a:lnTo>
                  <a:lnTo>
                    <a:pt x="12573" y="0"/>
                  </a:lnTo>
                  <a:lnTo>
                    <a:pt x="8382" y="7643"/>
                  </a:lnTo>
                  <a:lnTo>
                    <a:pt x="0" y="4985"/>
                  </a:lnTo>
                  <a:lnTo>
                    <a:pt x="6125" y="1229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" name="Google Shape;27;p2"/>
            <p:cNvSpPr/>
            <p:nvPr/>
          </p:nvSpPr>
          <p:spPr>
            <a:xfrm>
              <a:off x="8571493" y="1231054"/>
              <a:ext cx="187614" cy="20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8" y="14400"/>
                  </a:moveTo>
                  <a:lnTo>
                    <a:pt x="21600" y="15537"/>
                  </a:lnTo>
                  <a:lnTo>
                    <a:pt x="17031" y="9853"/>
                  </a:lnTo>
                  <a:lnTo>
                    <a:pt x="20769" y="4926"/>
                  </a:lnTo>
                  <a:lnTo>
                    <a:pt x="14538" y="6821"/>
                  </a:lnTo>
                  <a:lnTo>
                    <a:pt x="9138" y="0"/>
                  </a:lnTo>
                  <a:lnTo>
                    <a:pt x="8723" y="8716"/>
                  </a:lnTo>
                  <a:lnTo>
                    <a:pt x="0" y="11368"/>
                  </a:lnTo>
                  <a:lnTo>
                    <a:pt x="8723" y="13263"/>
                  </a:lnTo>
                  <a:lnTo>
                    <a:pt x="8723" y="21600"/>
                  </a:lnTo>
                  <a:lnTo>
                    <a:pt x="13708" y="14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" name="Google Shape;28;p2"/>
            <p:cNvSpPr/>
            <p:nvPr/>
          </p:nvSpPr>
          <p:spPr>
            <a:xfrm>
              <a:off x="195982" y="2606516"/>
              <a:ext cx="195119" cy="212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0" y="14278"/>
                  </a:moveTo>
                  <a:lnTo>
                    <a:pt x="21600" y="15742"/>
                  </a:lnTo>
                  <a:lnTo>
                    <a:pt x="17200" y="9885"/>
                  </a:lnTo>
                  <a:lnTo>
                    <a:pt x="20800" y="5125"/>
                  </a:lnTo>
                  <a:lnTo>
                    <a:pt x="14800" y="6956"/>
                  </a:lnTo>
                  <a:lnTo>
                    <a:pt x="9200" y="0"/>
                  </a:lnTo>
                  <a:lnTo>
                    <a:pt x="9200" y="8786"/>
                  </a:lnTo>
                  <a:lnTo>
                    <a:pt x="0" y="11349"/>
                  </a:lnTo>
                  <a:lnTo>
                    <a:pt x="8800" y="13180"/>
                  </a:lnTo>
                  <a:lnTo>
                    <a:pt x="8800" y="21600"/>
                  </a:lnTo>
                  <a:lnTo>
                    <a:pt x="14400" y="14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" name="Google Shape;29;p2"/>
            <p:cNvSpPr/>
            <p:nvPr/>
          </p:nvSpPr>
          <p:spPr>
            <a:xfrm>
              <a:off x="3990232" y="0"/>
              <a:ext cx="1173436" cy="58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16774" y="21600"/>
                    <a:pt x="21600" y="11949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49"/>
                    <a:pt x="4825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88;p11"/>
          <p:cNvSpPr/>
          <p:nvPr/>
        </p:nvSpPr>
        <p:spPr>
          <a:xfrm>
            <a:off x="6619308" y="2761482"/>
            <a:ext cx="2524780" cy="2387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4" y="21304"/>
                </a:moveTo>
                <a:cubicBezTo>
                  <a:pt x="3044" y="21374"/>
                  <a:pt x="3044" y="21374"/>
                  <a:pt x="3044" y="21374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8681"/>
                  <a:pt x="21600" y="18681"/>
                  <a:pt x="21600" y="18681"/>
                </a:cubicBezTo>
                <a:cubicBezTo>
                  <a:pt x="19340" y="19837"/>
                  <a:pt x="19340" y="19837"/>
                  <a:pt x="19340" y="19837"/>
                </a:cubicBezTo>
                <a:cubicBezTo>
                  <a:pt x="18197" y="19598"/>
                  <a:pt x="18197" y="19598"/>
                  <a:pt x="18197" y="19598"/>
                </a:cubicBezTo>
                <a:cubicBezTo>
                  <a:pt x="17719" y="18554"/>
                  <a:pt x="17719" y="18554"/>
                  <a:pt x="17719" y="18554"/>
                </a:cubicBezTo>
                <a:cubicBezTo>
                  <a:pt x="17798" y="17116"/>
                  <a:pt x="17798" y="17116"/>
                  <a:pt x="17798" y="17116"/>
                </a:cubicBezTo>
                <a:cubicBezTo>
                  <a:pt x="17852" y="16933"/>
                  <a:pt x="17852" y="16933"/>
                  <a:pt x="17852" y="16933"/>
                </a:cubicBezTo>
                <a:cubicBezTo>
                  <a:pt x="18144" y="16566"/>
                  <a:pt x="18144" y="16566"/>
                  <a:pt x="18144" y="16566"/>
                </a:cubicBezTo>
                <a:cubicBezTo>
                  <a:pt x="18623" y="16186"/>
                  <a:pt x="18623" y="16186"/>
                  <a:pt x="18623" y="16186"/>
                </a:cubicBezTo>
                <a:cubicBezTo>
                  <a:pt x="19234" y="15932"/>
                  <a:pt x="19234" y="15932"/>
                  <a:pt x="19234" y="15932"/>
                </a:cubicBezTo>
                <a:cubicBezTo>
                  <a:pt x="19899" y="15833"/>
                  <a:pt x="19899" y="15833"/>
                  <a:pt x="19899" y="15833"/>
                </a:cubicBezTo>
                <a:cubicBezTo>
                  <a:pt x="20550" y="15650"/>
                  <a:pt x="20550" y="15650"/>
                  <a:pt x="20550" y="15650"/>
                </a:cubicBezTo>
                <a:cubicBezTo>
                  <a:pt x="21135" y="15199"/>
                  <a:pt x="21135" y="15199"/>
                  <a:pt x="21135" y="15199"/>
                </a:cubicBezTo>
                <a:cubicBezTo>
                  <a:pt x="21188" y="14550"/>
                  <a:pt x="21188" y="14550"/>
                  <a:pt x="21188" y="14550"/>
                </a:cubicBezTo>
                <a:cubicBezTo>
                  <a:pt x="20630" y="14141"/>
                  <a:pt x="20630" y="14141"/>
                  <a:pt x="20630" y="14141"/>
                </a:cubicBezTo>
                <a:cubicBezTo>
                  <a:pt x="20670" y="14268"/>
                  <a:pt x="20670" y="14268"/>
                  <a:pt x="20670" y="14268"/>
                </a:cubicBezTo>
                <a:cubicBezTo>
                  <a:pt x="20829" y="14325"/>
                  <a:pt x="20829" y="14325"/>
                  <a:pt x="20829" y="14325"/>
                </a:cubicBezTo>
                <a:cubicBezTo>
                  <a:pt x="21082" y="14593"/>
                  <a:pt x="21082" y="14593"/>
                  <a:pt x="21082" y="14593"/>
                </a:cubicBezTo>
                <a:cubicBezTo>
                  <a:pt x="20869" y="15142"/>
                  <a:pt x="20869" y="15142"/>
                  <a:pt x="20869" y="15142"/>
                </a:cubicBezTo>
                <a:cubicBezTo>
                  <a:pt x="19659" y="15636"/>
                  <a:pt x="19659" y="15636"/>
                  <a:pt x="19659" y="15636"/>
                </a:cubicBezTo>
                <a:cubicBezTo>
                  <a:pt x="18968" y="15735"/>
                  <a:pt x="18968" y="15735"/>
                  <a:pt x="18968" y="15735"/>
                </a:cubicBezTo>
                <a:cubicBezTo>
                  <a:pt x="18357" y="16031"/>
                  <a:pt x="18357" y="16031"/>
                  <a:pt x="18357" y="16031"/>
                </a:cubicBezTo>
                <a:cubicBezTo>
                  <a:pt x="18091" y="16214"/>
                  <a:pt x="18091" y="16214"/>
                  <a:pt x="18091" y="16214"/>
                </a:cubicBezTo>
                <a:cubicBezTo>
                  <a:pt x="18556" y="15396"/>
                  <a:pt x="18556" y="15396"/>
                  <a:pt x="18556" y="15396"/>
                </a:cubicBezTo>
                <a:cubicBezTo>
                  <a:pt x="19633" y="14212"/>
                  <a:pt x="19633" y="14212"/>
                  <a:pt x="19633" y="14212"/>
                </a:cubicBezTo>
                <a:cubicBezTo>
                  <a:pt x="20324" y="13873"/>
                  <a:pt x="20324" y="13873"/>
                  <a:pt x="20324" y="13873"/>
                </a:cubicBezTo>
                <a:cubicBezTo>
                  <a:pt x="20975" y="13747"/>
                  <a:pt x="20975" y="13747"/>
                  <a:pt x="20975" y="13747"/>
                </a:cubicBezTo>
                <a:cubicBezTo>
                  <a:pt x="21600" y="13521"/>
                  <a:pt x="21600" y="13521"/>
                  <a:pt x="21600" y="13521"/>
                </a:cubicBezTo>
                <a:cubicBezTo>
                  <a:pt x="21600" y="12844"/>
                  <a:pt x="21600" y="12844"/>
                  <a:pt x="21600" y="12844"/>
                </a:cubicBezTo>
                <a:cubicBezTo>
                  <a:pt x="21574" y="12858"/>
                  <a:pt x="21574" y="12858"/>
                  <a:pt x="21574" y="12858"/>
                </a:cubicBezTo>
                <a:cubicBezTo>
                  <a:pt x="20298" y="13042"/>
                  <a:pt x="20298" y="13042"/>
                  <a:pt x="20298" y="13042"/>
                </a:cubicBezTo>
                <a:cubicBezTo>
                  <a:pt x="19035" y="13577"/>
                  <a:pt x="19035" y="13577"/>
                  <a:pt x="19035" y="13577"/>
                </a:cubicBezTo>
                <a:cubicBezTo>
                  <a:pt x="19287" y="12717"/>
                  <a:pt x="19287" y="12717"/>
                  <a:pt x="19287" y="12717"/>
                </a:cubicBezTo>
                <a:cubicBezTo>
                  <a:pt x="19407" y="11209"/>
                  <a:pt x="19407" y="11209"/>
                  <a:pt x="19407" y="11209"/>
                </a:cubicBezTo>
                <a:cubicBezTo>
                  <a:pt x="19580" y="10419"/>
                  <a:pt x="19580" y="10419"/>
                  <a:pt x="19580" y="10419"/>
                </a:cubicBezTo>
                <a:cubicBezTo>
                  <a:pt x="21241" y="7839"/>
                  <a:pt x="21241" y="7839"/>
                  <a:pt x="21241" y="7839"/>
                </a:cubicBezTo>
                <a:cubicBezTo>
                  <a:pt x="21361" y="6880"/>
                  <a:pt x="21361" y="6880"/>
                  <a:pt x="21361" y="6880"/>
                </a:cubicBezTo>
                <a:cubicBezTo>
                  <a:pt x="21547" y="6133"/>
                  <a:pt x="21547" y="6133"/>
                  <a:pt x="21547" y="6133"/>
                </a:cubicBezTo>
                <a:cubicBezTo>
                  <a:pt x="21600" y="6077"/>
                  <a:pt x="21600" y="6077"/>
                  <a:pt x="21600" y="6077"/>
                </a:cubicBezTo>
                <a:cubicBezTo>
                  <a:pt x="21600" y="3567"/>
                  <a:pt x="21600" y="3567"/>
                  <a:pt x="21600" y="3567"/>
                </a:cubicBezTo>
                <a:cubicBezTo>
                  <a:pt x="21095" y="2806"/>
                  <a:pt x="21095" y="2806"/>
                  <a:pt x="21095" y="2806"/>
                </a:cubicBezTo>
                <a:cubicBezTo>
                  <a:pt x="20284" y="2848"/>
                  <a:pt x="20284" y="2848"/>
                  <a:pt x="20284" y="2848"/>
                </a:cubicBezTo>
                <a:cubicBezTo>
                  <a:pt x="19885" y="3440"/>
                  <a:pt x="19885" y="3440"/>
                  <a:pt x="19885" y="3440"/>
                </a:cubicBezTo>
                <a:cubicBezTo>
                  <a:pt x="19885" y="4131"/>
                  <a:pt x="19885" y="4131"/>
                  <a:pt x="19885" y="4131"/>
                </a:cubicBezTo>
                <a:cubicBezTo>
                  <a:pt x="20098" y="4469"/>
                  <a:pt x="20098" y="4469"/>
                  <a:pt x="20098" y="4469"/>
                </a:cubicBezTo>
                <a:cubicBezTo>
                  <a:pt x="20417" y="4230"/>
                  <a:pt x="20417" y="4230"/>
                  <a:pt x="20417" y="4230"/>
                </a:cubicBezTo>
                <a:cubicBezTo>
                  <a:pt x="20151" y="4300"/>
                  <a:pt x="20151" y="4300"/>
                  <a:pt x="20151" y="4300"/>
                </a:cubicBezTo>
                <a:cubicBezTo>
                  <a:pt x="20071" y="4216"/>
                  <a:pt x="20071" y="4216"/>
                  <a:pt x="20071" y="4216"/>
                </a:cubicBezTo>
                <a:cubicBezTo>
                  <a:pt x="20032" y="4046"/>
                  <a:pt x="20032" y="4046"/>
                  <a:pt x="20032" y="4046"/>
                </a:cubicBezTo>
                <a:cubicBezTo>
                  <a:pt x="20045" y="3680"/>
                  <a:pt x="20045" y="3680"/>
                  <a:pt x="20045" y="3680"/>
                </a:cubicBezTo>
                <a:cubicBezTo>
                  <a:pt x="20444" y="3088"/>
                  <a:pt x="20444" y="3088"/>
                  <a:pt x="20444" y="3088"/>
                </a:cubicBezTo>
                <a:cubicBezTo>
                  <a:pt x="21055" y="3215"/>
                  <a:pt x="21055" y="3215"/>
                  <a:pt x="21055" y="3215"/>
                </a:cubicBezTo>
                <a:cubicBezTo>
                  <a:pt x="21361" y="4497"/>
                  <a:pt x="21361" y="4497"/>
                  <a:pt x="21361" y="4497"/>
                </a:cubicBezTo>
                <a:cubicBezTo>
                  <a:pt x="21215" y="5160"/>
                  <a:pt x="21215" y="5160"/>
                  <a:pt x="21215" y="5160"/>
                </a:cubicBezTo>
                <a:cubicBezTo>
                  <a:pt x="21002" y="5513"/>
                  <a:pt x="21002" y="5513"/>
                  <a:pt x="21002" y="5513"/>
                </a:cubicBezTo>
                <a:cubicBezTo>
                  <a:pt x="20803" y="5893"/>
                  <a:pt x="20803" y="5893"/>
                  <a:pt x="20803" y="5893"/>
                </a:cubicBezTo>
                <a:cubicBezTo>
                  <a:pt x="20563" y="6767"/>
                  <a:pt x="20563" y="6767"/>
                  <a:pt x="20563" y="6767"/>
                </a:cubicBezTo>
                <a:cubicBezTo>
                  <a:pt x="20457" y="7501"/>
                  <a:pt x="20457" y="7501"/>
                  <a:pt x="20457" y="7501"/>
                </a:cubicBezTo>
                <a:cubicBezTo>
                  <a:pt x="20125" y="8135"/>
                  <a:pt x="20125" y="8135"/>
                  <a:pt x="20125" y="8135"/>
                </a:cubicBezTo>
                <a:cubicBezTo>
                  <a:pt x="19540" y="8713"/>
                  <a:pt x="19540" y="8713"/>
                  <a:pt x="19540" y="8713"/>
                </a:cubicBezTo>
                <a:cubicBezTo>
                  <a:pt x="18689" y="10165"/>
                  <a:pt x="18689" y="10165"/>
                  <a:pt x="18689" y="10165"/>
                </a:cubicBezTo>
                <a:cubicBezTo>
                  <a:pt x="18556" y="10560"/>
                  <a:pt x="18556" y="10560"/>
                  <a:pt x="18556" y="10560"/>
                </a:cubicBezTo>
                <a:cubicBezTo>
                  <a:pt x="18237" y="10024"/>
                  <a:pt x="18237" y="10024"/>
                  <a:pt x="18237" y="10024"/>
                </a:cubicBezTo>
                <a:cubicBezTo>
                  <a:pt x="18064" y="9432"/>
                  <a:pt x="18064" y="9432"/>
                  <a:pt x="18064" y="9432"/>
                </a:cubicBezTo>
                <a:cubicBezTo>
                  <a:pt x="18184" y="8177"/>
                  <a:pt x="18184" y="8177"/>
                  <a:pt x="18184" y="8177"/>
                </a:cubicBezTo>
                <a:cubicBezTo>
                  <a:pt x="18623" y="6880"/>
                  <a:pt x="18623" y="6880"/>
                  <a:pt x="18623" y="6880"/>
                </a:cubicBezTo>
                <a:cubicBezTo>
                  <a:pt x="18915" y="5541"/>
                  <a:pt x="18915" y="5541"/>
                  <a:pt x="18915" y="5541"/>
                </a:cubicBezTo>
                <a:cubicBezTo>
                  <a:pt x="18809" y="3045"/>
                  <a:pt x="18809" y="3045"/>
                  <a:pt x="18809" y="3045"/>
                </a:cubicBezTo>
                <a:cubicBezTo>
                  <a:pt x="18742" y="2552"/>
                  <a:pt x="18742" y="2552"/>
                  <a:pt x="18742" y="2552"/>
                </a:cubicBezTo>
                <a:cubicBezTo>
                  <a:pt x="18888" y="2058"/>
                  <a:pt x="18888" y="2058"/>
                  <a:pt x="18888" y="2058"/>
                </a:cubicBezTo>
                <a:cubicBezTo>
                  <a:pt x="19447" y="1227"/>
                  <a:pt x="19447" y="1227"/>
                  <a:pt x="19447" y="1227"/>
                </a:cubicBezTo>
                <a:cubicBezTo>
                  <a:pt x="19885" y="1114"/>
                  <a:pt x="19885" y="1114"/>
                  <a:pt x="19885" y="1114"/>
                </a:cubicBezTo>
                <a:cubicBezTo>
                  <a:pt x="20125" y="1607"/>
                  <a:pt x="20125" y="1607"/>
                  <a:pt x="20125" y="1607"/>
                </a:cubicBezTo>
                <a:cubicBezTo>
                  <a:pt x="19806" y="1932"/>
                  <a:pt x="19806" y="1932"/>
                  <a:pt x="19806" y="1932"/>
                </a:cubicBezTo>
                <a:cubicBezTo>
                  <a:pt x="19606" y="1974"/>
                  <a:pt x="19606" y="1974"/>
                  <a:pt x="19606" y="1974"/>
                </a:cubicBezTo>
                <a:cubicBezTo>
                  <a:pt x="19779" y="2073"/>
                  <a:pt x="19779" y="2073"/>
                  <a:pt x="19779" y="2073"/>
                </a:cubicBezTo>
                <a:cubicBezTo>
                  <a:pt x="20191" y="1861"/>
                  <a:pt x="20191" y="1861"/>
                  <a:pt x="20191" y="1861"/>
                </a:cubicBezTo>
                <a:cubicBezTo>
                  <a:pt x="20417" y="1198"/>
                  <a:pt x="20417" y="1198"/>
                  <a:pt x="20417" y="1198"/>
                </a:cubicBezTo>
                <a:cubicBezTo>
                  <a:pt x="19673" y="860"/>
                  <a:pt x="19673" y="860"/>
                  <a:pt x="19673" y="860"/>
                </a:cubicBezTo>
                <a:cubicBezTo>
                  <a:pt x="19021" y="1297"/>
                  <a:pt x="19021" y="1297"/>
                  <a:pt x="19021" y="1297"/>
                </a:cubicBezTo>
                <a:cubicBezTo>
                  <a:pt x="18556" y="2087"/>
                  <a:pt x="18556" y="2087"/>
                  <a:pt x="18556" y="2087"/>
                </a:cubicBezTo>
                <a:cubicBezTo>
                  <a:pt x="18343" y="1734"/>
                  <a:pt x="18343" y="1734"/>
                  <a:pt x="18343" y="1734"/>
                </a:cubicBezTo>
                <a:cubicBezTo>
                  <a:pt x="18450" y="2185"/>
                  <a:pt x="18450" y="2185"/>
                  <a:pt x="18450" y="2185"/>
                </a:cubicBezTo>
                <a:cubicBezTo>
                  <a:pt x="18343" y="3257"/>
                  <a:pt x="18343" y="3257"/>
                  <a:pt x="18343" y="3257"/>
                </a:cubicBezTo>
                <a:cubicBezTo>
                  <a:pt x="17519" y="3313"/>
                  <a:pt x="17519" y="3313"/>
                  <a:pt x="17519" y="3313"/>
                </a:cubicBezTo>
                <a:cubicBezTo>
                  <a:pt x="17400" y="3962"/>
                  <a:pt x="17400" y="3962"/>
                  <a:pt x="17400" y="3962"/>
                </a:cubicBezTo>
                <a:cubicBezTo>
                  <a:pt x="17945" y="4173"/>
                  <a:pt x="17945" y="4173"/>
                  <a:pt x="17945" y="4173"/>
                </a:cubicBezTo>
                <a:cubicBezTo>
                  <a:pt x="17732" y="4018"/>
                  <a:pt x="17732" y="4018"/>
                  <a:pt x="17732" y="4018"/>
                </a:cubicBezTo>
                <a:cubicBezTo>
                  <a:pt x="17599" y="3849"/>
                  <a:pt x="17599" y="3849"/>
                  <a:pt x="17599" y="3849"/>
                </a:cubicBezTo>
                <a:cubicBezTo>
                  <a:pt x="17705" y="3454"/>
                  <a:pt x="17705" y="3454"/>
                  <a:pt x="17705" y="3454"/>
                </a:cubicBezTo>
                <a:cubicBezTo>
                  <a:pt x="18197" y="3497"/>
                  <a:pt x="18197" y="3497"/>
                  <a:pt x="18197" y="3497"/>
                </a:cubicBezTo>
                <a:cubicBezTo>
                  <a:pt x="18330" y="3694"/>
                  <a:pt x="18330" y="3694"/>
                  <a:pt x="18330" y="3694"/>
                </a:cubicBezTo>
                <a:cubicBezTo>
                  <a:pt x="18330" y="3807"/>
                  <a:pt x="18330" y="3807"/>
                  <a:pt x="18330" y="3807"/>
                </a:cubicBezTo>
                <a:cubicBezTo>
                  <a:pt x="18304" y="4258"/>
                  <a:pt x="18304" y="4258"/>
                  <a:pt x="18304" y="4258"/>
                </a:cubicBezTo>
                <a:cubicBezTo>
                  <a:pt x="18171" y="5217"/>
                  <a:pt x="18171" y="5217"/>
                  <a:pt x="18171" y="5217"/>
                </a:cubicBezTo>
                <a:cubicBezTo>
                  <a:pt x="16283" y="2806"/>
                  <a:pt x="16283" y="2806"/>
                  <a:pt x="16283" y="2806"/>
                </a:cubicBezTo>
                <a:cubicBezTo>
                  <a:pt x="16031" y="2087"/>
                  <a:pt x="16031" y="2087"/>
                  <a:pt x="16031" y="2087"/>
                </a:cubicBezTo>
                <a:cubicBezTo>
                  <a:pt x="15884" y="1184"/>
                  <a:pt x="15884" y="1184"/>
                  <a:pt x="15884" y="1184"/>
                </a:cubicBezTo>
                <a:cubicBezTo>
                  <a:pt x="16070" y="423"/>
                  <a:pt x="16070" y="423"/>
                  <a:pt x="16070" y="423"/>
                </a:cubicBezTo>
                <a:cubicBezTo>
                  <a:pt x="16629" y="226"/>
                  <a:pt x="16629" y="226"/>
                  <a:pt x="16629" y="226"/>
                </a:cubicBezTo>
                <a:cubicBezTo>
                  <a:pt x="17147" y="465"/>
                  <a:pt x="17147" y="465"/>
                  <a:pt x="17147" y="465"/>
                </a:cubicBezTo>
                <a:cubicBezTo>
                  <a:pt x="17240" y="1170"/>
                  <a:pt x="17240" y="1170"/>
                  <a:pt x="17240" y="1170"/>
                </a:cubicBezTo>
                <a:cubicBezTo>
                  <a:pt x="17014" y="1410"/>
                  <a:pt x="17014" y="1410"/>
                  <a:pt x="17014" y="1410"/>
                </a:cubicBezTo>
                <a:cubicBezTo>
                  <a:pt x="16775" y="1509"/>
                  <a:pt x="16775" y="1509"/>
                  <a:pt x="16775" y="1509"/>
                </a:cubicBezTo>
                <a:cubicBezTo>
                  <a:pt x="16895" y="1523"/>
                  <a:pt x="16895" y="1523"/>
                  <a:pt x="16895" y="1523"/>
                </a:cubicBezTo>
                <a:cubicBezTo>
                  <a:pt x="17227" y="1396"/>
                  <a:pt x="17227" y="1396"/>
                  <a:pt x="17227" y="1396"/>
                </a:cubicBezTo>
                <a:cubicBezTo>
                  <a:pt x="17453" y="747"/>
                  <a:pt x="17453" y="747"/>
                  <a:pt x="17453" y="747"/>
                </a:cubicBezTo>
                <a:cubicBezTo>
                  <a:pt x="16988" y="84"/>
                  <a:pt x="16988" y="84"/>
                  <a:pt x="16988" y="84"/>
                </a:cubicBezTo>
                <a:cubicBezTo>
                  <a:pt x="16283" y="0"/>
                  <a:pt x="16283" y="0"/>
                  <a:pt x="16283" y="0"/>
                </a:cubicBezTo>
                <a:cubicBezTo>
                  <a:pt x="15712" y="522"/>
                  <a:pt x="15712" y="522"/>
                  <a:pt x="15712" y="522"/>
                </a:cubicBezTo>
                <a:cubicBezTo>
                  <a:pt x="15552" y="1946"/>
                  <a:pt x="15552" y="1946"/>
                  <a:pt x="15552" y="1946"/>
                </a:cubicBezTo>
                <a:cubicBezTo>
                  <a:pt x="16070" y="3200"/>
                  <a:pt x="16070" y="3200"/>
                  <a:pt x="16070" y="3200"/>
                </a:cubicBezTo>
                <a:cubicBezTo>
                  <a:pt x="16695" y="4004"/>
                  <a:pt x="16695" y="4004"/>
                  <a:pt x="16695" y="4004"/>
                </a:cubicBezTo>
                <a:cubicBezTo>
                  <a:pt x="17014" y="4371"/>
                  <a:pt x="17014" y="4371"/>
                  <a:pt x="17014" y="4371"/>
                </a:cubicBezTo>
                <a:cubicBezTo>
                  <a:pt x="16017" y="4737"/>
                  <a:pt x="16017" y="4737"/>
                  <a:pt x="16017" y="4737"/>
                </a:cubicBezTo>
                <a:cubicBezTo>
                  <a:pt x="16044" y="5499"/>
                  <a:pt x="16044" y="5499"/>
                  <a:pt x="16044" y="5499"/>
                </a:cubicBezTo>
                <a:cubicBezTo>
                  <a:pt x="16522" y="6063"/>
                  <a:pt x="16522" y="6063"/>
                  <a:pt x="16522" y="6063"/>
                </a:cubicBezTo>
                <a:cubicBezTo>
                  <a:pt x="17001" y="5640"/>
                  <a:pt x="17001" y="5640"/>
                  <a:pt x="17001" y="5640"/>
                </a:cubicBezTo>
                <a:cubicBezTo>
                  <a:pt x="17001" y="5146"/>
                  <a:pt x="17001" y="5146"/>
                  <a:pt x="17001" y="5146"/>
                </a:cubicBezTo>
                <a:cubicBezTo>
                  <a:pt x="16802" y="5076"/>
                  <a:pt x="16802" y="5076"/>
                  <a:pt x="16802" y="5076"/>
                </a:cubicBezTo>
                <a:cubicBezTo>
                  <a:pt x="16655" y="5160"/>
                  <a:pt x="16655" y="5160"/>
                  <a:pt x="16655" y="5160"/>
                </a:cubicBezTo>
                <a:cubicBezTo>
                  <a:pt x="16855" y="5146"/>
                  <a:pt x="16855" y="5146"/>
                  <a:pt x="16855" y="5146"/>
                </a:cubicBezTo>
                <a:cubicBezTo>
                  <a:pt x="16921" y="5315"/>
                  <a:pt x="16921" y="5315"/>
                  <a:pt x="16921" y="5315"/>
                </a:cubicBezTo>
                <a:cubicBezTo>
                  <a:pt x="16549" y="5795"/>
                  <a:pt x="16549" y="5795"/>
                  <a:pt x="16549" y="5795"/>
                </a:cubicBezTo>
                <a:cubicBezTo>
                  <a:pt x="16243" y="5400"/>
                  <a:pt x="16243" y="5400"/>
                  <a:pt x="16243" y="5400"/>
                </a:cubicBezTo>
                <a:cubicBezTo>
                  <a:pt x="16336" y="4878"/>
                  <a:pt x="16336" y="4878"/>
                  <a:pt x="16336" y="4878"/>
                </a:cubicBezTo>
                <a:cubicBezTo>
                  <a:pt x="16748" y="4681"/>
                  <a:pt x="16748" y="4681"/>
                  <a:pt x="16748" y="4681"/>
                </a:cubicBezTo>
                <a:cubicBezTo>
                  <a:pt x="17254" y="4766"/>
                  <a:pt x="17254" y="4766"/>
                  <a:pt x="17254" y="4766"/>
                </a:cubicBezTo>
                <a:cubicBezTo>
                  <a:pt x="17479" y="4920"/>
                  <a:pt x="17479" y="4920"/>
                  <a:pt x="17479" y="4920"/>
                </a:cubicBezTo>
                <a:cubicBezTo>
                  <a:pt x="17599" y="5090"/>
                  <a:pt x="17599" y="5090"/>
                  <a:pt x="17599" y="5090"/>
                </a:cubicBezTo>
                <a:cubicBezTo>
                  <a:pt x="17878" y="6147"/>
                  <a:pt x="17878" y="6147"/>
                  <a:pt x="17878" y="6147"/>
                </a:cubicBezTo>
                <a:cubicBezTo>
                  <a:pt x="17692" y="6683"/>
                  <a:pt x="17692" y="6683"/>
                  <a:pt x="17692" y="6683"/>
                </a:cubicBezTo>
                <a:cubicBezTo>
                  <a:pt x="16934" y="8741"/>
                  <a:pt x="16934" y="8741"/>
                  <a:pt x="16934" y="8741"/>
                </a:cubicBezTo>
                <a:cubicBezTo>
                  <a:pt x="16895" y="9136"/>
                  <a:pt x="16895" y="9136"/>
                  <a:pt x="16895" y="9136"/>
                </a:cubicBezTo>
                <a:cubicBezTo>
                  <a:pt x="16376" y="8840"/>
                  <a:pt x="16376" y="8840"/>
                  <a:pt x="16376" y="8840"/>
                </a:cubicBezTo>
                <a:cubicBezTo>
                  <a:pt x="15805" y="8629"/>
                  <a:pt x="15805" y="8629"/>
                  <a:pt x="15805" y="8629"/>
                </a:cubicBezTo>
                <a:cubicBezTo>
                  <a:pt x="15366" y="8290"/>
                  <a:pt x="15366" y="8290"/>
                  <a:pt x="15366" y="8290"/>
                </a:cubicBezTo>
                <a:cubicBezTo>
                  <a:pt x="15326" y="7740"/>
                  <a:pt x="15326" y="7740"/>
                  <a:pt x="15326" y="7740"/>
                </a:cubicBezTo>
                <a:cubicBezTo>
                  <a:pt x="15898" y="6937"/>
                  <a:pt x="15898" y="6937"/>
                  <a:pt x="15898" y="6937"/>
                </a:cubicBezTo>
                <a:cubicBezTo>
                  <a:pt x="16336" y="7261"/>
                  <a:pt x="16336" y="7261"/>
                  <a:pt x="16336" y="7261"/>
                </a:cubicBezTo>
                <a:cubicBezTo>
                  <a:pt x="16416" y="7726"/>
                  <a:pt x="16416" y="7726"/>
                  <a:pt x="16416" y="7726"/>
                </a:cubicBezTo>
                <a:cubicBezTo>
                  <a:pt x="16283" y="7811"/>
                  <a:pt x="16283" y="7811"/>
                  <a:pt x="16283" y="7811"/>
                </a:cubicBezTo>
                <a:cubicBezTo>
                  <a:pt x="16243" y="7627"/>
                  <a:pt x="16243" y="7627"/>
                  <a:pt x="16243" y="7627"/>
                </a:cubicBezTo>
                <a:cubicBezTo>
                  <a:pt x="16270" y="7487"/>
                  <a:pt x="16270" y="7487"/>
                  <a:pt x="16270" y="7487"/>
                </a:cubicBezTo>
                <a:cubicBezTo>
                  <a:pt x="16163" y="7656"/>
                  <a:pt x="16163" y="7656"/>
                  <a:pt x="16163" y="7656"/>
                </a:cubicBezTo>
                <a:cubicBezTo>
                  <a:pt x="16190" y="7910"/>
                  <a:pt x="16190" y="7910"/>
                  <a:pt x="16190" y="7910"/>
                </a:cubicBezTo>
                <a:cubicBezTo>
                  <a:pt x="16283" y="7966"/>
                  <a:pt x="16283" y="7966"/>
                  <a:pt x="16283" y="7966"/>
                </a:cubicBezTo>
                <a:cubicBezTo>
                  <a:pt x="16615" y="7712"/>
                  <a:pt x="16615" y="7712"/>
                  <a:pt x="16615" y="7712"/>
                </a:cubicBezTo>
                <a:cubicBezTo>
                  <a:pt x="16602" y="7092"/>
                  <a:pt x="16602" y="7092"/>
                  <a:pt x="16602" y="7092"/>
                </a:cubicBezTo>
                <a:cubicBezTo>
                  <a:pt x="15645" y="6669"/>
                  <a:pt x="15645" y="6669"/>
                  <a:pt x="15645" y="6669"/>
                </a:cubicBezTo>
                <a:cubicBezTo>
                  <a:pt x="14994" y="7599"/>
                  <a:pt x="14994" y="7599"/>
                  <a:pt x="14994" y="7599"/>
                </a:cubicBezTo>
                <a:cubicBezTo>
                  <a:pt x="15153" y="8671"/>
                  <a:pt x="15153" y="8671"/>
                  <a:pt x="15153" y="8671"/>
                </a:cubicBezTo>
                <a:cubicBezTo>
                  <a:pt x="16177" y="9263"/>
                  <a:pt x="16177" y="9263"/>
                  <a:pt x="16177" y="9263"/>
                </a:cubicBezTo>
                <a:cubicBezTo>
                  <a:pt x="16828" y="9728"/>
                  <a:pt x="16828" y="9728"/>
                  <a:pt x="16828" y="9728"/>
                </a:cubicBezTo>
                <a:cubicBezTo>
                  <a:pt x="17081" y="10433"/>
                  <a:pt x="17081" y="10433"/>
                  <a:pt x="17081" y="10433"/>
                </a:cubicBezTo>
                <a:cubicBezTo>
                  <a:pt x="17918" y="12351"/>
                  <a:pt x="17918" y="12351"/>
                  <a:pt x="17918" y="12351"/>
                </a:cubicBezTo>
                <a:cubicBezTo>
                  <a:pt x="17732" y="12915"/>
                  <a:pt x="17732" y="12915"/>
                  <a:pt x="17732" y="12915"/>
                </a:cubicBezTo>
                <a:cubicBezTo>
                  <a:pt x="17200" y="13930"/>
                  <a:pt x="17200" y="13930"/>
                  <a:pt x="17200" y="13930"/>
                </a:cubicBezTo>
                <a:cubicBezTo>
                  <a:pt x="16243" y="12802"/>
                  <a:pt x="16243" y="12802"/>
                  <a:pt x="16243" y="12802"/>
                </a:cubicBezTo>
                <a:cubicBezTo>
                  <a:pt x="16615" y="11928"/>
                  <a:pt x="16615" y="11928"/>
                  <a:pt x="16615" y="11928"/>
                </a:cubicBezTo>
                <a:cubicBezTo>
                  <a:pt x="16190" y="11026"/>
                  <a:pt x="16190" y="11026"/>
                  <a:pt x="16190" y="11026"/>
                </a:cubicBezTo>
                <a:cubicBezTo>
                  <a:pt x="15486" y="10899"/>
                  <a:pt x="15486" y="10899"/>
                  <a:pt x="15486" y="10899"/>
                </a:cubicBezTo>
                <a:cubicBezTo>
                  <a:pt x="15233" y="11420"/>
                  <a:pt x="15233" y="11420"/>
                  <a:pt x="15233" y="11420"/>
                </a:cubicBezTo>
                <a:cubicBezTo>
                  <a:pt x="15645" y="11716"/>
                  <a:pt x="15645" y="11716"/>
                  <a:pt x="15645" y="11716"/>
                </a:cubicBezTo>
                <a:cubicBezTo>
                  <a:pt x="15685" y="11646"/>
                  <a:pt x="15685" y="11646"/>
                  <a:pt x="15685" y="11646"/>
                </a:cubicBezTo>
                <a:cubicBezTo>
                  <a:pt x="15446" y="11434"/>
                  <a:pt x="15446" y="11434"/>
                  <a:pt x="15446" y="11434"/>
                </a:cubicBezTo>
                <a:cubicBezTo>
                  <a:pt x="15552" y="11166"/>
                  <a:pt x="15552" y="11166"/>
                  <a:pt x="15552" y="11166"/>
                </a:cubicBezTo>
                <a:cubicBezTo>
                  <a:pt x="16124" y="11463"/>
                  <a:pt x="16124" y="11463"/>
                  <a:pt x="16124" y="11463"/>
                </a:cubicBezTo>
                <a:cubicBezTo>
                  <a:pt x="16190" y="12125"/>
                  <a:pt x="16190" y="12125"/>
                  <a:pt x="16190" y="12125"/>
                </a:cubicBezTo>
                <a:cubicBezTo>
                  <a:pt x="15765" y="12492"/>
                  <a:pt x="15765" y="12492"/>
                  <a:pt x="15765" y="12492"/>
                </a:cubicBezTo>
                <a:cubicBezTo>
                  <a:pt x="15459" y="12435"/>
                  <a:pt x="15459" y="12435"/>
                  <a:pt x="15459" y="12435"/>
                </a:cubicBezTo>
                <a:cubicBezTo>
                  <a:pt x="15020" y="12393"/>
                  <a:pt x="15020" y="12393"/>
                  <a:pt x="15020" y="12393"/>
                </a:cubicBezTo>
                <a:cubicBezTo>
                  <a:pt x="14263" y="12506"/>
                  <a:pt x="14263" y="12506"/>
                  <a:pt x="14263" y="12506"/>
                </a:cubicBezTo>
                <a:cubicBezTo>
                  <a:pt x="13625" y="12365"/>
                  <a:pt x="13625" y="12365"/>
                  <a:pt x="13625" y="12365"/>
                </a:cubicBezTo>
                <a:cubicBezTo>
                  <a:pt x="12800" y="10997"/>
                  <a:pt x="12800" y="10997"/>
                  <a:pt x="12800" y="10997"/>
                </a:cubicBezTo>
                <a:cubicBezTo>
                  <a:pt x="12668" y="10546"/>
                  <a:pt x="12668" y="10546"/>
                  <a:pt x="12668" y="10546"/>
                </a:cubicBezTo>
                <a:cubicBezTo>
                  <a:pt x="12668" y="9799"/>
                  <a:pt x="12668" y="9799"/>
                  <a:pt x="12668" y="9799"/>
                </a:cubicBezTo>
                <a:cubicBezTo>
                  <a:pt x="13359" y="8558"/>
                  <a:pt x="13359" y="8558"/>
                  <a:pt x="13359" y="8558"/>
                </a:cubicBezTo>
                <a:cubicBezTo>
                  <a:pt x="13864" y="7924"/>
                  <a:pt x="13864" y="7924"/>
                  <a:pt x="13864" y="7924"/>
                </a:cubicBezTo>
                <a:cubicBezTo>
                  <a:pt x="14249" y="7148"/>
                  <a:pt x="14249" y="7148"/>
                  <a:pt x="14249" y="7148"/>
                </a:cubicBezTo>
                <a:cubicBezTo>
                  <a:pt x="14449" y="6260"/>
                  <a:pt x="14449" y="6260"/>
                  <a:pt x="14449" y="6260"/>
                </a:cubicBezTo>
                <a:cubicBezTo>
                  <a:pt x="14329" y="5414"/>
                  <a:pt x="14329" y="5414"/>
                  <a:pt x="14329" y="5414"/>
                </a:cubicBezTo>
                <a:cubicBezTo>
                  <a:pt x="13771" y="4892"/>
                  <a:pt x="13771" y="4892"/>
                  <a:pt x="13771" y="4892"/>
                </a:cubicBezTo>
                <a:cubicBezTo>
                  <a:pt x="13120" y="5047"/>
                  <a:pt x="13120" y="5047"/>
                  <a:pt x="13120" y="5047"/>
                </a:cubicBezTo>
                <a:cubicBezTo>
                  <a:pt x="12827" y="5964"/>
                  <a:pt x="12827" y="5964"/>
                  <a:pt x="12827" y="5964"/>
                </a:cubicBezTo>
                <a:cubicBezTo>
                  <a:pt x="13704" y="6175"/>
                  <a:pt x="13704" y="6175"/>
                  <a:pt x="13704" y="6175"/>
                </a:cubicBezTo>
                <a:cubicBezTo>
                  <a:pt x="13904" y="5710"/>
                  <a:pt x="13904" y="5710"/>
                  <a:pt x="13904" y="5710"/>
                </a:cubicBezTo>
                <a:cubicBezTo>
                  <a:pt x="13625" y="5470"/>
                  <a:pt x="13625" y="5470"/>
                  <a:pt x="13625" y="5470"/>
                </a:cubicBezTo>
                <a:cubicBezTo>
                  <a:pt x="13492" y="5611"/>
                  <a:pt x="13492" y="5611"/>
                  <a:pt x="13492" y="5611"/>
                </a:cubicBezTo>
                <a:cubicBezTo>
                  <a:pt x="13439" y="5752"/>
                  <a:pt x="13439" y="5752"/>
                  <a:pt x="13439" y="5752"/>
                </a:cubicBezTo>
                <a:cubicBezTo>
                  <a:pt x="13611" y="5569"/>
                  <a:pt x="13611" y="5569"/>
                  <a:pt x="13611" y="5569"/>
                </a:cubicBezTo>
                <a:cubicBezTo>
                  <a:pt x="13704" y="5724"/>
                  <a:pt x="13704" y="5724"/>
                  <a:pt x="13704" y="5724"/>
                </a:cubicBezTo>
                <a:cubicBezTo>
                  <a:pt x="13545" y="6006"/>
                  <a:pt x="13545" y="6006"/>
                  <a:pt x="13545" y="6006"/>
                </a:cubicBezTo>
                <a:cubicBezTo>
                  <a:pt x="13133" y="5851"/>
                  <a:pt x="13133" y="5851"/>
                  <a:pt x="13133" y="5851"/>
                </a:cubicBezTo>
                <a:cubicBezTo>
                  <a:pt x="13186" y="5372"/>
                  <a:pt x="13186" y="5372"/>
                  <a:pt x="13186" y="5372"/>
                </a:cubicBezTo>
                <a:cubicBezTo>
                  <a:pt x="13611" y="5160"/>
                  <a:pt x="13611" y="5160"/>
                  <a:pt x="13611" y="5160"/>
                </a:cubicBezTo>
                <a:cubicBezTo>
                  <a:pt x="14090" y="5668"/>
                  <a:pt x="14090" y="5668"/>
                  <a:pt x="14090" y="5668"/>
                </a:cubicBezTo>
                <a:cubicBezTo>
                  <a:pt x="14050" y="6556"/>
                  <a:pt x="14050" y="6556"/>
                  <a:pt x="14050" y="6556"/>
                </a:cubicBezTo>
                <a:cubicBezTo>
                  <a:pt x="13718" y="7388"/>
                  <a:pt x="13718" y="7388"/>
                  <a:pt x="13718" y="7388"/>
                </a:cubicBezTo>
                <a:cubicBezTo>
                  <a:pt x="13213" y="8065"/>
                  <a:pt x="13213" y="8065"/>
                  <a:pt x="13213" y="8065"/>
                </a:cubicBezTo>
                <a:cubicBezTo>
                  <a:pt x="12654" y="8727"/>
                  <a:pt x="12654" y="8727"/>
                  <a:pt x="12654" y="8727"/>
                </a:cubicBezTo>
                <a:cubicBezTo>
                  <a:pt x="12269" y="9475"/>
                  <a:pt x="12269" y="9475"/>
                  <a:pt x="12269" y="9475"/>
                </a:cubicBezTo>
                <a:cubicBezTo>
                  <a:pt x="10940" y="7825"/>
                  <a:pt x="10940" y="7825"/>
                  <a:pt x="10940" y="7825"/>
                </a:cubicBezTo>
                <a:cubicBezTo>
                  <a:pt x="10009" y="7430"/>
                  <a:pt x="10009" y="7430"/>
                  <a:pt x="10009" y="7430"/>
                </a:cubicBezTo>
                <a:cubicBezTo>
                  <a:pt x="9145" y="7754"/>
                  <a:pt x="9145" y="7754"/>
                  <a:pt x="9145" y="7754"/>
                </a:cubicBezTo>
                <a:cubicBezTo>
                  <a:pt x="8640" y="9108"/>
                  <a:pt x="8640" y="9108"/>
                  <a:pt x="8640" y="9108"/>
                </a:cubicBezTo>
                <a:cubicBezTo>
                  <a:pt x="9690" y="9460"/>
                  <a:pt x="9690" y="9460"/>
                  <a:pt x="9690" y="9460"/>
                </a:cubicBezTo>
                <a:cubicBezTo>
                  <a:pt x="10248" y="8939"/>
                  <a:pt x="10248" y="8939"/>
                  <a:pt x="10248" y="8939"/>
                </a:cubicBezTo>
                <a:cubicBezTo>
                  <a:pt x="10049" y="8234"/>
                  <a:pt x="10049" y="8234"/>
                  <a:pt x="10049" y="8234"/>
                </a:cubicBezTo>
                <a:cubicBezTo>
                  <a:pt x="9411" y="8290"/>
                  <a:pt x="9411" y="8290"/>
                  <a:pt x="9411" y="8290"/>
                </a:cubicBezTo>
                <a:cubicBezTo>
                  <a:pt x="9398" y="8671"/>
                  <a:pt x="9398" y="8671"/>
                  <a:pt x="9398" y="8671"/>
                </a:cubicBezTo>
                <a:cubicBezTo>
                  <a:pt x="9584" y="8784"/>
                  <a:pt x="9584" y="8784"/>
                  <a:pt x="9584" y="8784"/>
                </a:cubicBezTo>
                <a:cubicBezTo>
                  <a:pt x="9757" y="8812"/>
                  <a:pt x="9757" y="8812"/>
                  <a:pt x="9757" y="8812"/>
                </a:cubicBezTo>
                <a:cubicBezTo>
                  <a:pt x="9531" y="8671"/>
                  <a:pt x="9531" y="8671"/>
                  <a:pt x="9531" y="8671"/>
                </a:cubicBezTo>
                <a:cubicBezTo>
                  <a:pt x="9544" y="8361"/>
                  <a:pt x="9544" y="8361"/>
                  <a:pt x="9544" y="8361"/>
                </a:cubicBezTo>
                <a:cubicBezTo>
                  <a:pt x="10089" y="8615"/>
                  <a:pt x="10089" y="8615"/>
                  <a:pt x="10089" y="8615"/>
                </a:cubicBezTo>
                <a:cubicBezTo>
                  <a:pt x="9677" y="9193"/>
                  <a:pt x="9677" y="9193"/>
                  <a:pt x="9677" y="9193"/>
                </a:cubicBezTo>
                <a:cubicBezTo>
                  <a:pt x="9092" y="8882"/>
                  <a:pt x="9092" y="8882"/>
                  <a:pt x="9092" y="8882"/>
                </a:cubicBezTo>
                <a:cubicBezTo>
                  <a:pt x="9291" y="8107"/>
                  <a:pt x="9291" y="8107"/>
                  <a:pt x="9291" y="8107"/>
                </a:cubicBezTo>
                <a:cubicBezTo>
                  <a:pt x="10115" y="7853"/>
                  <a:pt x="10115" y="7853"/>
                  <a:pt x="10115" y="7853"/>
                </a:cubicBezTo>
                <a:cubicBezTo>
                  <a:pt x="11019" y="8445"/>
                  <a:pt x="11019" y="8445"/>
                  <a:pt x="11019" y="8445"/>
                </a:cubicBezTo>
                <a:cubicBezTo>
                  <a:pt x="12096" y="10335"/>
                  <a:pt x="12096" y="10335"/>
                  <a:pt x="12096" y="10335"/>
                </a:cubicBezTo>
                <a:cubicBezTo>
                  <a:pt x="12256" y="10884"/>
                  <a:pt x="12256" y="10884"/>
                  <a:pt x="12256" y="10884"/>
                </a:cubicBezTo>
                <a:cubicBezTo>
                  <a:pt x="11684" y="10884"/>
                  <a:pt x="11684" y="10884"/>
                  <a:pt x="11684" y="10884"/>
                </a:cubicBezTo>
                <a:cubicBezTo>
                  <a:pt x="11152" y="10758"/>
                  <a:pt x="11152" y="10758"/>
                  <a:pt x="11152" y="10758"/>
                </a:cubicBezTo>
                <a:cubicBezTo>
                  <a:pt x="10953" y="10306"/>
                  <a:pt x="10953" y="10306"/>
                  <a:pt x="10953" y="10306"/>
                </a:cubicBezTo>
                <a:cubicBezTo>
                  <a:pt x="11285" y="10039"/>
                  <a:pt x="11285" y="10039"/>
                  <a:pt x="11285" y="10039"/>
                </a:cubicBezTo>
                <a:cubicBezTo>
                  <a:pt x="11471" y="10180"/>
                  <a:pt x="11471" y="10180"/>
                  <a:pt x="11471" y="10180"/>
                </a:cubicBezTo>
                <a:cubicBezTo>
                  <a:pt x="11551" y="10278"/>
                  <a:pt x="11551" y="10278"/>
                  <a:pt x="11551" y="10278"/>
                </a:cubicBezTo>
                <a:cubicBezTo>
                  <a:pt x="11498" y="10081"/>
                  <a:pt x="11498" y="10081"/>
                  <a:pt x="11498" y="10081"/>
                </a:cubicBezTo>
                <a:cubicBezTo>
                  <a:pt x="11165" y="9827"/>
                  <a:pt x="11165" y="9827"/>
                  <a:pt x="11165" y="9827"/>
                </a:cubicBezTo>
                <a:cubicBezTo>
                  <a:pt x="10740" y="10419"/>
                  <a:pt x="10740" y="10419"/>
                  <a:pt x="10740" y="10419"/>
                </a:cubicBezTo>
                <a:cubicBezTo>
                  <a:pt x="11086" y="11026"/>
                  <a:pt x="11086" y="11026"/>
                  <a:pt x="11086" y="11026"/>
                </a:cubicBezTo>
                <a:cubicBezTo>
                  <a:pt x="11671" y="11181"/>
                  <a:pt x="11671" y="11181"/>
                  <a:pt x="11671" y="11181"/>
                </a:cubicBezTo>
                <a:cubicBezTo>
                  <a:pt x="11299" y="12055"/>
                  <a:pt x="11299" y="12055"/>
                  <a:pt x="11299" y="12055"/>
                </a:cubicBezTo>
                <a:cubicBezTo>
                  <a:pt x="11352" y="12252"/>
                  <a:pt x="11352" y="12252"/>
                  <a:pt x="11352" y="12252"/>
                </a:cubicBezTo>
                <a:cubicBezTo>
                  <a:pt x="11405" y="12069"/>
                  <a:pt x="11405" y="12069"/>
                  <a:pt x="11405" y="12069"/>
                </a:cubicBezTo>
                <a:cubicBezTo>
                  <a:pt x="11883" y="11364"/>
                  <a:pt x="11883" y="11364"/>
                  <a:pt x="11883" y="11364"/>
                </a:cubicBezTo>
                <a:cubicBezTo>
                  <a:pt x="12402" y="11434"/>
                  <a:pt x="12402" y="11434"/>
                  <a:pt x="12402" y="11434"/>
                </a:cubicBezTo>
                <a:cubicBezTo>
                  <a:pt x="12654" y="12069"/>
                  <a:pt x="12654" y="12069"/>
                  <a:pt x="12654" y="12069"/>
                </a:cubicBezTo>
                <a:cubicBezTo>
                  <a:pt x="13040" y="12605"/>
                  <a:pt x="13040" y="12605"/>
                  <a:pt x="13040" y="12605"/>
                </a:cubicBezTo>
                <a:cubicBezTo>
                  <a:pt x="12548" y="13056"/>
                  <a:pt x="12548" y="13056"/>
                  <a:pt x="12548" y="13056"/>
                </a:cubicBezTo>
                <a:cubicBezTo>
                  <a:pt x="12508" y="13831"/>
                  <a:pt x="12508" y="13831"/>
                  <a:pt x="12508" y="13831"/>
                </a:cubicBezTo>
                <a:cubicBezTo>
                  <a:pt x="13027" y="14466"/>
                  <a:pt x="13027" y="14466"/>
                  <a:pt x="13027" y="14466"/>
                </a:cubicBezTo>
                <a:cubicBezTo>
                  <a:pt x="13439" y="14113"/>
                  <a:pt x="13439" y="14113"/>
                  <a:pt x="13439" y="14113"/>
                </a:cubicBezTo>
                <a:cubicBezTo>
                  <a:pt x="13505" y="13775"/>
                  <a:pt x="13505" y="13775"/>
                  <a:pt x="13505" y="13775"/>
                </a:cubicBezTo>
                <a:cubicBezTo>
                  <a:pt x="13452" y="13465"/>
                  <a:pt x="13452" y="13465"/>
                  <a:pt x="13452" y="13465"/>
                </a:cubicBezTo>
                <a:cubicBezTo>
                  <a:pt x="13213" y="13436"/>
                  <a:pt x="13213" y="13436"/>
                  <a:pt x="13213" y="13436"/>
                </a:cubicBezTo>
                <a:cubicBezTo>
                  <a:pt x="13093" y="13634"/>
                  <a:pt x="13093" y="13634"/>
                  <a:pt x="13093" y="13634"/>
                </a:cubicBezTo>
                <a:cubicBezTo>
                  <a:pt x="13292" y="13535"/>
                  <a:pt x="13292" y="13535"/>
                  <a:pt x="13292" y="13535"/>
                </a:cubicBezTo>
                <a:cubicBezTo>
                  <a:pt x="13332" y="13648"/>
                  <a:pt x="13332" y="13648"/>
                  <a:pt x="13332" y="13648"/>
                </a:cubicBezTo>
                <a:cubicBezTo>
                  <a:pt x="13239" y="13972"/>
                  <a:pt x="13239" y="13972"/>
                  <a:pt x="13239" y="13972"/>
                </a:cubicBezTo>
                <a:cubicBezTo>
                  <a:pt x="13053" y="14184"/>
                  <a:pt x="13053" y="14184"/>
                  <a:pt x="13053" y="14184"/>
                </a:cubicBezTo>
                <a:cubicBezTo>
                  <a:pt x="12973" y="14071"/>
                  <a:pt x="12973" y="14071"/>
                  <a:pt x="12973" y="14071"/>
                </a:cubicBezTo>
                <a:cubicBezTo>
                  <a:pt x="12894" y="13873"/>
                  <a:pt x="12894" y="13873"/>
                  <a:pt x="12894" y="13873"/>
                </a:cubicBezTo>
                <a:cubicBezTo>
                  <a:pt x="12827" y="13507"/>
                  <a:pt x="12827" y="13507"/>
                  <a:pt x="12827" y="13507"/>
                </a:cubicBezTo>
                <a:cubicBezTo>
                  <a:pt x="13133" y="13056"/>
                  <a:pt x="13133" y="13056"/>
                  <a:pt x="13133" y="13056"/>
                </a:cubicBezTo>
                <a:cubicBezTo>
                  <a:pt x="13479" y="12971"/>
                  <a:pt x="13479" y="12971"/>
                  <a:pt x="13479" y="12971"/>
                </a:cubicBezTo>
                <a:cubicBezTo>
                  <a:pt x="13864" y="13070"/>
                  <a:pt x="13864" y="13070"/>
                  <a:pt x="13864" y="13070"/>
                </a:cubicBezTo>
                <a:cubicBezTo>
                  <a:pt x="14648" y="13056"/>
                  <a:pt x="14648" y="13056"/>
                  <a:pt x="14648" y="13056"/>
                </a:cubicBezTo>
                <a:cubicBezTo>
                  <a:pt x="15193" y="13013"/>
                  <a:pt x="15193" y="13013"/>
                  <a:pt x="15193" y="13013"/>
                </a:cubicBezTo>
                <a:cubicBezTo>
                  <a:pt x="15844" y="13296"/>
                  <a:pt x="15844" y="13296"/>
                  <a:pt x="15844" y="13296"/>
                </a:cubicBezTo>
                <a:cubicBezTo>
                  <a:pt x="16655" y="14282"/>
                  <a:pt x="16655" y="14282"/>
                  <a:pt x="16655" y="14282"/>
                </a:cubicBezTo>
                <a:cubicBezTo>
                  <a:pt x="16762" y="14705"/>
                  <a:pt x="16762" y="14705"/>
                  <a:pt x="16762" y="14705"/>
                </a:cubicBezTo>
                <a:cubicBezTo>
                  <a:pt x="16456" y="15537"/>
                  <a:pt x="16456" y="15537"/>
                  <a:pt x="16456" y="15537"/>
                </a:cubicBezTo>
                <a:cubicBezTo>
                  <a:pt x="16110" y="17116"/>
                  <a:pt x="16110" y="17116"/>
                  <a:pt x="16110" y="17116"/>
                </a:cubicBezTo>
                <a:cubicBezTo>
                  <a:pt x="15938" y="18371"/>
                  <a:pt x="15938" y="18371"/>
                  <a:pt x="15938" y="18371"/>
                </a:cubicBezTo>
                <a:cubicBezTo>
                  <a:pt x="15938" y="18385"/>
                  <a:pt x="15938" y="18385"/>
                  <a:pt x="15938" y="18385"/>
                </a:cubicBezTo>
                <a:cubicBezTo>
                  <a:pt x="15938" y="18202"/>
                  <a:pt x="15924" y="18061"/>
                  <a:pt x="15884" y="17962"/>
                </a:cubicBezTo>
                <a:cubicBezTo>
                  <a:pt x="15778" y="17596"/>
                  <a:pt x="15499" y="17046"/>
                  <a:pt x="14608" y="17116"/>
                </a:cubicBezTo>
                <a:cubicBezTo>
                  <a:pt x="14582" y="17116"/>
                  <a:pt x="14648" y="16651"/>
                  <a:pt x="14648" y="16651"/>
                </a:cubicBezTo>
                <a:cubicBezTo>
                  <a:pt x="14396" y="16764"/>
                  <a:pt x="14396" y="16764"/>
                  <a:pt x="14396" y="16764"/>
                </a:cubicBezTo>
                <a:cubicBezTo>
                  <a:pt x="14396" y="16764"/>
                  <a:pt x="14289" y="17004"/>
                  <a:pt x="14249" y="17116"/>
                </a:cubicBezTo>
                <a:cubicBezTo>
                  <a:pt x="14223" y="17130"/>
                  <a:pt x="13120" y="16919"/>
                  <a:pt x="12894" y="18103"/>
                </a:cubicBezTo>
                <a:cubicBezTo>
                  <a:pt x="12814" y="18540"/>
                  <a:pt x="12894" y="18921"/>
                  <a:pt x="13133" y="19203"/>
                </a:cubicBezTo>
                <a:cubicBezTo>
                  <a:pt x="13199" y="19288"/>
                  <a:pt x="13279" y="19372"/>
                  <a:pt x="13372" y="19429"/>
                </a:cubicBezTo>
                <a:cubicBezTo>
                  <a:pt x="12176" y="19161"/>
                  <a:pt x="12176" y="19161"/>
                  <a:pt x="12176" y="19161"/>
                </a:cubicBezTo>
                <a:cubicBezTo>
                  <a:pt x="8959" y="20810"/>
                  <a:pt x="8959" y="20810"/>
                  <a:pt x="8959" y="20810"/>
                </a:cubicBezTo>
                <a:cubicBezTo>
                  <a:pt x="7656" y="20359"/>
                  <a:pt x="7656" y="20359"/>
                  <a:pt x="7656" y="20359"/>
                </a:cubicBezTo>
                <a:cubicBezTo>
                  <a:pt x="6114" y="21149"/>
                  <a:pt x="6114" y="21149"/>
                  <a:pt x="6114" y="21149"/>
                </a:cubicBezTo>
                <a:cubicBezTo>
                  <a:pt x="6035" y="21163"/>
                  <a:pt x="6035" y="21163"/>
                  <a:pt x="6035" y="21163"/>
                </a:cubicBezTo>
                <a:cubicBezTo>
                  <a:pt x="5756" y="20514"/>
                  <a:pt x="5756" y="20514"/>
                  <a:pt x="5756" y="20514"/>
                </a:cubicBezTo>
                <a:cubicBezTo>
                  <a:pt x="5716" y="19626"/>
                  <a:pt x="5716" y="19626"/>
                  <a:pt x="5716" y="19626"/>
                </a:cubicBezTo>
                <a:cubicBezTo>
                  <a:pt x="5503" y="19288"/>
                  <a:pt x="5503" y="19288"/>
                  <a:pt x="5503" y="19288"/>
                </a:cubicBezTo>
                <a:cubicBezTo>
                  <a:pt x="5942" y="18625"/>
                  <a:pt x="5942" y="18625"/>
                  <a:pt x="5942" y="18625"/>
                </a:cubicBezTo>
                <a:cubicBezTo>
                  <a:pt x="5968" y="17934"/>
                  <a:pt x="5968" y="17934"/>
                  <a:pt x="5968" y="17934"/>
                </a:cubicBezTo>
                <a:cubicBezTo>
                  <a:pt x="5623" y="17356"/>
                  <a:pt x="5623" y="17356"/>
                  <a:pt x="5623" y="17356"/>
                </a:cubicBezTo>
                <a:cubicBezTo>
                  <a:pt x="5304" y="17342"/>
                  <a:pt x="5304" y="17342"/>
                  <a:pt x="5304" y="17342"/>
                </a:cubicBezTo>
                <a:cubicBezTo>
                  <a:pt x="5024" y="17483"/>
                  <a:pt x="5024" y="17483"/>
                  <a:pt x="5024" y="17483"/>
                </a:cubicBezTo>
                <a:cubicBezTo>
                  <a:pt x="5104" y="17934"/>
                  <a:pt x="5104" y="17934"/>
                  <a:pt x="5104" y="17934"/>
                </a:cubicBezTo>
                <a:cubicBezTo>
                  <a:pt x="5410" y="17920"/>
                  <a:pt x="5410" y="17920"/>
                  <a:pt x="5410" y="17920"/>
                </a:cubicBezTo>
                <a:cubicBezTo>
                  <a:pt x="5397" y="17878"/>
                  <a:pt x="5397" y="17878"/>
                  <a:pt x="5397" y="17878"/>
                </a:cubicBezTo>
                <a:cubicBezTo>
                  <a:pt x="5197" y="17793"/>
                  <a:pt x="5197" y="17793"/>
                  <a:pt x="5197" y="17793"/>
                </a:cubicBezTo>
                <a:cubicBezTo>
                  <a:pt x="5171" y="17582"/>
                  <a:pt x="5171" y="17582"/>
                  <a:pt x="5171" y="17582"/>
                </a:cubicBezTo>
                <a:cubicBezTo>
                  <a:pt x="5317" y="17497"/>
                  <a:pt x="5317" y="17497"/>
                  <a:pt x="5317" y="17497"/>
                </a:cubicBezTo>
                <a:cubicBezTo>
                  <a:pt x="5516" y="17511"/>
                  <a:pt x="5516" y="17511"/>
                  <a:pt x="5516" y="17511"/>
                </a:cubicBezTo>
                <a:cubicBezTo>
                  <a:pt x="5822" y="18005"/>
                  <a:pt x="5822" y="18005"/>
                  <a:pt x="5822" y="18005"/>
                </a:cubicBezTo>
                <a:cubicBezTo>
                  <a:pt x="5756" y="18554"/>
                  <a:pt x="5756" y="18554"/>
                  <a:pt x="5756" y="18554"/>
                </a:cubicBezTo>
                <a:cubicBezTo>
                  <a:pt x="5410" y="18992"/>
                  <a:pt x="5410" y="18992"/>
                  <a:pt x="5410" y="18992"/>
                </a:cubicBezTo>
                <a:cubicBezTo>
                  <a:pt x="5117" y="19090"/>
                  <a:pt x="5117" y="19090"/>
                  <a:pt x="5117" y="19090"/>
                </a:cubicBezTo>
                <a:cubicBezTo>
                  <a:pt x="4745" y="19062"/>
                  <a:pt x="4745" y="19062"/>
                  <a:pt x="4745" y="19062"/>
                </a:cubicBezTo>
                <a:cubicBezTo>
                  <a:pt x="4174" y="19203"/>
                  <a:pt x="4174" y="19203"/>
                  <a:pt x="4174" y="19203"/>
                </a:cubicBezTo>
                <a:cubicBezTo>
                  <a:pt x="3748" y="19527"/>
                  <a:pt x="3748" y="19527"/>
                  <a:pt x="3748" y="19527"/>
                </a:cubicBezTo>
                <a:cubicBezTo>
                  <a:pt x="3669" y="19556"/>
                  <a:pt x="3669" y="19556"/>
                  <a:pt x="3669" y="19556"/>
                </a:cubicBezTo>
                <a:cubicBezTo>
                  <a:pt x="3709" y="19147"/>
                  <a:pt x="3709" y="19147"/>
                  <a:pt x="3709" y="19147"/>
                </a:cubicBezTo>
                <a:cubicBezTo>
                  <a:pt x="3695" y="19076"/>
                  <a:pt x="3695" y="19076"/>
                  <a:pt x="3695" y="19076"/>
                </a:cubicBezTo>
                <a:cubicBezTo>
                  <a:pt x="3788" y="18597"/>
                  <a:pt x="3788" y="18597"/>
                  <a:pt x="3788" y="18597"/>
                </a:cubicBezTo>
                <a:cubicBezTo>
                  <a:pt x="3336" y="18977"/>
                  <a:pt x="3336" y="18977"/>
                  <a:pt x="3336" y="18977"/>
                </a:cubicBezTo>
                <a:cubicBezTo>
                  <a:pt x="3004" y="18992"/>
                  <a:pt x="3004" y="18992"/>
                  <a:pt x="3004" y="18992"/>
                </a:cubicBezTo>
                <a:cubicBezTo>
                  <a:pt x="2525" y="18667"/>
                  <a:pt x="2525" y="18667"/>
                  <a:pt x="2525" y="18667"/>
                </a:cubicBezTo>
                <a:cubicBezTo>
                  <a:pt x="2712" y="19189"/>
                  <a:pt x="2712" y="19189"/>
                  <a:pt x="2712" y="19189"/>
                </a:cubicBezTo>
                <a:cubicBezTo>
                  <a:pt x="2698" y="19513"/>
                  <a:pt x="2698" y="19513"/>
                  <a:pt x="2698" y="19513"/>
                </a:cubicBezTo>
                <a:cubicBezTo>
                  <a:pt x="2791" y="19668"/>
                  <a:pt x="2791" y="19668"/>
                  <a:pt x="2791" y="19668"/>
                </a:cubicBezTo>
                <a:cubicBezTo>
                  <a:pt x="3044" y="19809"/>
                  <a:pt x="3044" y="19809"/>
                  <a:pt x="3044" y="19809"/>
                </a:cubicBezTo>
                <a:cubicBezTo>
                  <a:pt x="3323" y="19809"/>
                  <a:pt x="3323" y="19809"/>
                  <a:pt x="3323" y="19809"/>
                </a:cubicBezTo>
                <a:cubicBezTo>
                  <a:pt x="3363" y="19823"/>
                  <a:pt x="3363" y="19823"/>
                  <a:pt x="3363" y="19823"/>
                </a:cubicBezTo>
                <a:cubicBezTo>
                  <a:pt x="3336" y="20500"/>
                  <a:pt x="3336" y="20500"/>
                  <a:pt x="3336" y="20500"/>
                </a:cubicBezTo>
                <a:lnTo>
                  <a:pt x="3164" y="21304"/>
                </a:lnTo>
                <a:close/>
                <a:moveTo>
                  <a:pt x="14967" y="18273"/>
                </a:moveTo>
                <a:cubicBezTo>
                  <a:pt x="14661" y="18681"/>
                  <a:pt x="14661" y="18681"/>
                  <a:pt x="14661" y="18681"/>
                </a:cubicBezTo>
                <a:cubicBezTo>
                  <a:pt x="14236" y="18498"/>
                  <a:pt x="14236" y="18498"/>
                  <a:pt x="14236" y="18498"/>
                </a:cubicBezTo>
                <a:cubicBezTo>
                  <a:pt x="14289" y="18456"/>
                  <a:pt x="14967" y="18273"/>
                  <a:pt x="14967" y="18273"/>
                </a:cubicBezTo>
                <a:close/>
                <a:moveTo>
                  <a:pt x="14130" y="18752"/>
                </a:moveTo>
                <a:cubicBezTo>
                  <a:pt x="13930" y="18710"/>
                  <a:pt x="13930" y="18710"/>
                  <a:pt x="13930" y="18710"/>
                </a:cubicBezTo>
                <a:cubicBezTo>
                  <a:pt x="14050" y="18526"/>
                  <a:pt x="14050" y="18526"/>
                  <a:pt x="14050" y="18526"/>
                </a:cubicBezTo>
                <a:lnTo>
                  <a:pt x="14130" y="18752"/>
                </a:lnTo>
                <a:close/>
                <a:moveTo>
                  <a:pt x="13970" y="18385"/>
                </a:moveTo>
                <a:cubicBezTo>
                  <a:pt x="13571" y="18442"/>
                  <a:pt x="13571" y="18442"/>
                  <a:pt x="13571" y="18442"/>
                </a:cubicBezTo>
                <a:cubicBezTo>
                  <a:pt x="13571" y="18442"/>
                  <a:pt x="13479" y="18019"/>
                  <a:pt x="13425" y="17920"/>
                </a:cubicBezTo>
                <a:cubicBezTo>
                  <a:pt x="13571" y="18019"/>
                  <a:pt x="13970" y="18385"/>
                  <a:pt x="13970" y="18385"/>
                </a:cubicBezTo>
                <a:close/>
                <a:moveTo>
                  <a:pt x="13226" y="18385"/>
                </a:moveTo>
                <a:cubicBezTo>
                  <a:pt x="13492" y="18822"/>
                  <a:pt x="14223" y="18977"/>
                  <a:pt x="14223" y="18977"/>
                </a:cubicBezTo>
                <a:cubicBezTo>
                  <a:pt x="14356" y="19189"/>
                  <a:pt x="14356" y="19189"/>
                  <a:pt x="14356" y="19189"/>
                </a:cubicBezTo>
                <a:cubicBezTo>
                  <a:pt x="14555" y="18977"/>
                  <a:pt x="14555" y="18977"/>
                  <a:pt x="14555" y="18977"/>
                </a:cubicBezTo>
                <a:cubicBezTo>
                  <a:pt x="14861" y="18935"/>
                  <a:pt x="14994" y="18696"/>
                  <a:pt x="15020" y="18625"/>
                </a:cubicBezTo>
                <a:cubicBezTo>
                  <a:pt x="15020" y="18639"/>
                  <a:pt x="15034" y="18738"/>
                  <a:pt x="15020" y="18639"/>
                </a:cubicBezTo>
                <a:cubicBezTo>
                  <a:pt x="14901" y="19682"/>
                  <a:pt x="13877" y="19259"/>
                  <a:pt x="13877" y="19259"/>
                </a:cubicBezTo>
                <a:cubicBezTo>
                  <a:pt x="13771" y="18963"/>
                  <a:pt x="13771" y="18963"/>
                  <a:pt x="13771" y="18963"/>
                </a:cubicBezTo>
                <a:cubicBezTo>
                  <a:pt x="13545" y="19104"/>
                  <a:pt x="13545" y="19104"/>
                  <a:pt x="13545" y="19104"/>
                </a:cubicBezTo>
                <a:cubicBezTo>
                  <a:pt x="13226" y="18766"/>
                  <a:pt x="13226" y="18385"/>
                  <a:pt x="13226" y="18385"/>
                </a:cubicBezTo>
                <a:close/>
                <a:moveTo>
                  <a:pt x="5290" y="20754"/>
                </a:moveTo>
                <a:cubicBezTo>
                  <a:pt x="5304" y="19964"/>
                  <a:pt x="5304" y="19964"/>
                  <a:pt x="5304" y="19964"/>
                </a:cubicBezTo>
                <a:cubicBezTo>
                  <a:pt x="5397" y="20303"/>
                  <a:pt x="5397" y="20303"/>
                  <a:pt x="5397" y="20303"/>
                </a:cubicBezTo>
                <a:cubicBezTo>
                  <a:pt x="5689" y="20712"/>
                  <a:pt x="5689" y="20712"/>
                  <a:pt x="5689" y="20712"/>
                </a:cubicBezTo>
                <a:cubicBezTo>
                  <a:pt x="5849" y="21120"/>
                  <a:pt x="5849" y="21120"/>
                  <a:pt x="5849" y="21120"/>
                </a:cubicBezTo>
                <a:cubicBezTo>
                  <a:pt x="5822" y="21177"/>
                  <a:pt x="5822" y="21177"/>
                  <a:pt x="5822" y="21177"/>
                </a:cubicBezTo>
                <a:cubicBezTo>
                  <a:pt x="5184" y="21219"/>
                  <a:pt x="5184" y="21219"/>
                  <a:pt x="5184" y="21219"/>
                </a:cubicBezTo>
                <a:lnTo>
                  <a:pt x="5290" y="20754"/>
                </a:lnTo>
                <a:close/>
                <a:moveTo>
                  <a:pt x="3934" y="20303"/>
                </a:moveTo>
                <a:cubicBezTo>
                  <a:pt x="4559" y="19852"/>
                  <a:pt x="4559" y="19852"/>
                  <a:pt x="4559" y="19852"/>
                </a:cubicBezTo>
                <a:cubicBezTo>
                  <a:pt x="4838" y="20021"/>
                  <a:pt x="4838" y="20021"/>
                  <a:pt x="4838" y="20021"/>
                </a:cubicBezTo>
                <a:cubicBezTo>
                  <a:pt x="5091" y="20669"/>
                  <a:pt x="5091" y="20669"/>
                  <a:pt x="5091" y="20669"/>
                </a:cubicBezTo>
                <a:cubicBezTo>
                  <a:pt x="5064" y="21135"/>
                  <a:pt x="5064" y="21135"/>
                  <a:pt x="5064" y="21135"/>
                </a:cubicBezTo>
                <a:cubicBezTo>
                  <a:pt x="4998" y="21233"/>
                  <a:pt x="4998" y="21233"/>
                  <a:pt x="4998" y="21233"/>
                </a:cubicBezTo>
                <a:cubicBezTo>
                  <a:pt x="3895" y="21318"/>
                  <a:pt x="3895" y="21318"/>
                  <a:pt x="3895" y="21318"/>
                </a:cubicBezTo>
                <a:cubicBezTo>
                  <a:pt x="3868" y="20500"/>
                  <a:pt x="3868" y="20500"/>
                  <a:pt x="3868" y="20500"/>
                </a:cubicBezTo>
                <a:lnTo>
                  <a:pt x="3934" y="20303"/>
                </a:lnTo>
                <a:close/>
                <a:moveTo>
                  <a:pt x="3536" y="20669"/>
                </a:moveTo>
                <a:cubicBezTo>
                  <a:pt x="3576" y="20472"/>
                  <a:pt x="3576" y="20472"/>
                  <a:pt x="3576" y="20472"/>
                </a:cubicBezTo>
                <a:cubicBezTo>
                  <a:pt x="3629" y="20486"/>
                  <a:pt x="3629" y="20486"/>
                  <a:pt x="3629" y="20486"/>
                </a:cubicBezTo>
                <a:cubicBezTo>
                  <a:pt x="3669" y="20514"/>
                  <a:pt x="3669" y="20514"/>
                  <a:pt x="3669" y="20514"/>
                </a:cubicBezTo>
                <a:cubicBezTo>
                  <a:pt x="3762" y="21247"/>
                  <a:pt x="3762" y="21247"/>
                  <a:pt x="3762" y="21247"/>
                </a:cubicBezTo>
                <a:cubicBezTo>
                  <a:pt x="3655" y="21332"/>
                  <a:pt x="3655" y="21332"/>
                  <a:pt x="3655" y="21332"/>
                </a:cubicBezTo>
                <a:cubicBezTo>
                  <a:pt x="3283" y="21360"/>
                  <a:pt x="3283" y="21360"/>
                  <a:pt x="3283" y="21360"/>
                </a:cubicBezTo>
                <a:lnTo>
                  <a:pt x="3536" y="2066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" name="Google Shape;189;p11"/>
          <p:cNvSpPr/>
          <p:nvPr/>
        </p:nvSpPr>
        <p:spPr>
          <a:xfrm>
            <a:off x="18" y="3496371"/>
            <a:ext cx="2725802" cy="1651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58" y="20031"/>
                </a:moveTo>
                <a:cubicBezTo>
                  <a:pt x="19003" y="20418"/>
                  <a:pt x="19003" y="20418"/>
                  <a:pt x="19003" y="20418"/>
                </a:cubicBezTo>
                <a:cubicBezTo>
                  <a:pt x="17834" y="19358"/>
                  <a:pt x="17834" y="19358"/>
                  <a:pt x="17834" y="19358"/>
                </a:cubicBezTo>
                <a:cubicBezTo>
                  <a:pt x="14745" y="19725"/>
                  <a:pt x="14745" y="19725"/>
                  <a:pt x="14745" y="19725"/>
                </a:cubicBezTo>
                <a:cubicBezTo>
                  <a:pt x="14154" y="19501"/>
                  <a:pt x="14154" y="19501"/>
                  <a:pt x="14154" y="19501"/>
                </a:cubicBezTo>
                <a:cubicBezTo>
                  <a:pt x="14794" y="15996"/>
                  <a:pt x="14794" y="15996"/>
                  <a:pt x="14794" y="15996"/>
                </a:cubicBezTo>
                <a:cubicBezTo>
                  <a:pt x="13268" y="16424"/>
                  <a:pt x="13268" y="16424"/>
                  <a:pt x="13268" y="16424"/>
                </a:cubicBezTo>
                <a:cubicBezTo>
                  <a:pt x="13268" y="19175"/>
                  <a:pt x="13268" y="19175"/>
                  <a:pt x="13268" y="19175"/>
                </a:cubicBezTo>
                <a:cubicBezTo>
                  <a:pt x="12702" y="18666"/>
                  <a:pt x="12702" y="18666"/>
                  <a:pt x="12702" y="18666"/>
                </a:cubicBezTo>
                <a:cubicBezTo>
                  <a:pt x="12234" y="18951"/>
                  <a:pt x="12234" y="18951"/>
                  <a:pt x="12234" y="18951"/>
                </a:cubicBezTo>
                <a:cubicBezTo>
                  <a:pt x="11988" y="17565"/>
                  <a:pt x="11988" y="17565"/>
                  <a:pt x="11988" y="17565"/>
                </a:cubicBezTo>
                <a:cubicBezTo>
                  <a:pt x="12443" y="17524"/>
                  <a:pt x="12443" y="17524"/>
                  <a:pt x="12443" y="17524"/>
                </a:cubicBezTo>
                <a:cubicBezTo>
                  <a:pt x="12394" y="17280"/>
                  <a:pt x="12394" y="17280"/>
                  <a:pt x="12394" y="17280"/>
                </a:cubicBezTo>
                <a:cubicBezTo>
                  <a:pt x="11938" y="17321"/>
                  <a:pt x="11938" y="17321"/>
                  <a:pt x="11938" y="17321"/>
                </a:cubicBezTo>
                <a:cubicBezTo>
                  <a:pt x="11840" y="16791"/>
                  <a:pt x="11840" y="16791"/>
                  <a:pt x="11840" y="16791"/>
                </a:cubicBezTo>
                <a:cubicBezTo>
                  <a:pt x="11704" y="16791"/>
                  <a:pt x="11704" y="16791"/>
                  <a:pt x="11704" y="16791"/>
                </a:cubicBezTo>
                <a:cubicBezTo>
                  <a:pt x="11766" y="17341"/>
                  <a:pt x="11766" y="17341"/>
                  <a:pt x="11766" y="17341"/>
                </a:cubicBezTo>
                <a:cubicBezTo>
                  <a:pt x="11311" y="17402"/>
                  <a:pt x="11311" y="17402"/>
                  <a:pt x="11311" y="17402"/>
                </a:cubicBezTo>
                <a:cubicBezTo>
                  <a:pt x="11311" y="17647"/>
                  <a:pt x="11311" y="17647"/>
                  <a:pt x="11311" y="17647"/>
                </a:cubicBezTo>
                <a:cubicBezTo>
                  <a:pt x="11791" y="17586"/>
                  <a:pt x="11791" y="17586"/>
                  <a:pt x="11791" y="17586"/>
                </a:cubicBezTo>
                <a:cubicBezTo>
                  <a:pt x="11963" y="19114"/>
                  <a:pt x="11963" y="19114"/>
                  <a:pt x="11963" y="19114"/>
                </a:cubicBezTo>
                <a:cubicBezTo>
                  <a:pt x="11877" y="19175"/>
                  <a:pt x="11877" y="19175"/>
                  <a:pt x="11877" y="19175"/>
                </a:cubicBezTo>
                <a:cubicBezTo>
                  <a:pt x="10818" y="18095"/>
                  <a:pt x="10818" y="18095"/>
                  <a:pt x="10818" y="18095"/>
                </a:cubicBezTo>
                <a:cubicBezTo>
                  <a:pt x="10375" y="18075"/>
                  <a:pt x="10375" y="18075"/>
                  <a:pt x="10375" y="18075"/>
                </a:cubicBezTo>
                <a:cubicBezTo>
                  <a:pt x="10855" y="15283"/>
                  <a:pt x="10855" y="15283"/>
                  <a:pt x="10855" y="15283"/>
                </a:cubicBezTo>
                <a:cubicBezTo>
                  <a:pt x="11704" y="15120"/>
                  <a:pt x="11704" y="15120"/>
                  <a:pt x="11704" y="15120"/>
                </a:cubicBezTo>
                <a:cubicBezTo>
                  <a:pt x="11704" y="14427"/>
                  <a:pt x="11704" y="14427"/>
                  <a:pt x="11704" y="14427"/>
                </a:cubicBezTo>
                <a:cubicBezTo>
                  <a:pt x="10954" y="14692"/>
                  <a:pt x="10954" y="14692"/>
                  <a:pt x="10954" y="14692"/>
                </a:cubicBezTo>
                <a:cubicBezTo>
                  <a:pt x="11126" y="13734"/>
                  <a:pt x="11126" y="13734"/>
                  <a:pt x="11126" y="13734"/>
                </a:cubicBezTo>
                <a:cubicBezTo>
                  <a:pt x="10843" y="13734"/>
                  <a:pt x="10843" y="13734"/>
                  <a:pt x="10843" y="13734"/>
                </a:cubicBezTo>
                <a:cubicBezTo>
                  <a:pt x="10843" y="13734"/>
                  <a:pt x="10769" y="14183"/>
                  <a:pt x="10671" y="14794"/>
                </a:cubicBezTo>
                <a:cubicBezTo>
                  <a:pt x="9760" y="15120"/>
                  <a:pt x="9760" y="15120"/>
                  <a:pt x="9760" y="15120"/>
                </a:cubicBezTo>
                <a:cubicBezTo>
                  <a:pt x="9760" y="15507"/>
                  <a:pt x="9760" y="15507"/>
                  <a:pt x="9760" y="15507"/>
                </a:cubicBezTo>
                <a:cubicBezTo>
                  <a:pt x="10572" y="15344"/>
                  <a:pt x="10572" y="15344"/>
                  <a:pt x="10572" y="15344"/>
                </a:cubicBezTo>
                <a:cubicBezTo>
                  <a:pt x="10412" y="16261"/>
                  <a:pt x="10228" y="17361"/>
                  <a:pt x="10117" y="18034"/>
                </a:cubicBezTo>
                <a:cubicBezTo>
                  <a:pt x="9477" y="17993"/>
                  <a:pt x="9477" y="17993"/>
                  <a:pt x="9477" y="17993"/>
                </a:cubicBezTo>
                <a:cubicBezTo>
                  <a:pt x="9120" y="13857"/>
                  <a:pt x="9120" y="13857"/>
                  <a:pt x="9120" y="13857"/>
                </a:cubicBezTo>
                <a:cubicBezTo>
                  <a:pt x="8517" y="13306"/>
                  <a:pt x="8517" y="13306"/>
                  <a:pt x="8517" y="13306"/>
                </a:cubicBezTo>
                <a:cubicBezTo>
                  <a:pt x="7618" y="13918"/>
                  <a:pt x="7618" y="13918"/>
                  <a:pt x="7618" y="13918"/>
                </a:cubicBezTo>
                <a:cubicBezTo>
                  <a:pt x="7434" y="14957"/>
                  <a:pt x="7434" y="14957"/>
                  <a:pt x="7434" y="14957"/>
                </a:cubicBezTo>
                <a:cubicBezTo>
                  <a:pt x="8049" y="17871"/>
                  <a:pt x="8049" y="17871"/>
                  <a:pt x="8049" y="17871"/>
                </a:cubicBezTo>
                <a:cubicBezTo>
                  <a:pt x="7163" y="17789"/>
                  <a:pt x="7163" y="17789"/>
                  <a:pt x="7163" y="17789"/>
                </a:cubicBezTo>
                <a:cubicBezTo>
                  <a:pt x="6301" y="15915"/>
                  <a:pt x="6301" y="15915"/>
                  <a:pt x="6301" y="15915"/>
                </a:cubicBezTo>
                <a:cubicBezTo>
                  <a:pt x="3655" y="14957"/>
                  <a:pt x="3655" y="14957"/>
                  <a:pt x="3655" y="14957"/>
                </a:cubicBezTo>
                <a:cubicBezTo>
                  <a:pt x="2461" y="15324"/>
                  <a:pt x="2461" y="15324"/>
                  <a:pt x="2461" y="15324"/>
                </a:cubicBezTo>
                <a:cubicBezTo>
                  <a:pt x="1304" y="14957"/>
                  <a:pt x="1304" y="14957"/>
                  <a:pt x="1304" y="14957"/>
                </a:cubicBezTo>
                <a:cubicBezTo>
                  <a:pt x="1071" y="14121"/>
                  <a:pt x="1071" y="14121"/>
                  <a:pt x="1071" y="14121"/>
                </a:cubicBezTo>
                <a:cubicBezTo>
                  <a:pt x="1132" y="12858"/>
                  <a:pt x="1132" y="12858"/>
                  <a:pt x="1132" y="12858"/>
                </a:cubicBezTo>
                <a:cubicBezTo>
                  <a:pt x="2781" y="11493"/>
                  <a:pt x="2781" y="11493"/>
                  <a:pt x="2781" y="11493"/>
                </a:cubicBezTo>
                <a:cubicBezTo>
                  <a:pt x="2806" y="10983"/>
                  <a:pt x="2806" y="10983"/>
                  <a:pt x="2806" y="10983"/>
                </a:cubicBezTo>
                <a:cubicBezTo>
                  <a:pt x="2634" y="10718"/>
                  <a:pt x="2634" y="10718"/>
                  <a:pt x="2634" y="10718"/>
                </a:cubicBezTo>
                <a:cubicBezTo>
                  <a:pt x="2511" y="10861"/>
                  <a:pt x="2511" y="10861"/>
                  <a:pt x="2511" y="10861"/>
                </a:cubicBezTo>
                <a:cubicBezTo>
                  <a:pt x="2622" y="10861"/>
                  <a:pt x="2622" y="10861"/>
                  <a:pt x="2622" y="10861"/>
                </a:cubicBezTo>
                <a:cubicBezTo>
                  <a:pt x="2757" y="11024"/>
                  <a:pt x="2757" y="11024"/>
                  <a:pt x="2757" y="11024"/>
                </a:cubicBezTo>
                <a:cubicBezTo>
                  <a:pt x="2646" y="11452"/>
                  <a:pt x="2646" y="11452"/>
                  <a:pt x="2646" y="11452"/>
                </a:cubicBezTo>
                <a:cubicBezTo>
                  <a:pt x="1255" y="12308"/>
                  <a:pt x="1255" y="12308"/>
                  <a:pt x="1255" y="12308"/>
                </a:cubicBezTo>
                <a:cubicBezTo>
                  <a:pt x="2031" y="10718"/>
                  <a:pt x="2031" y="10718"/>
                  <a:pt x="2031" y="10718"/>
                </a:cubicBezTo>
                <a:cubicBezTo>
                  <a:pt x="3434" y="9944"/>
                  <a:pt x="3434" y="9944"/>
                  <a:pt x="3434" y="9944"/>
                </a:cubicBezTo>
                <a:cubicBezTo>
                  <a:pt x="4111" y="8640"/>
                  <a:pt x="4111" y="8640"/>
                  <a:pt x="4111" y="8640"/>
                </a:cubicBezTo>
                <a:cubicBezTo>
                  <a:pt x="4394" y="8946"/>
                  <a:pt x="4394" y="8946"/>
                  <a:pt x="4394" y="8946"/>
                </a:cubicBezTo>
                <a:cubicBezTo>
                  <a:pt x="4394" y="9414"/>
                  <a:pt x="4394" y="9414"/>
                  <a:pt x="4394" y="9414"/>
                </a:cubicBezTo>
                <a:cubicBezTo>
                  <a:pt x="4234" y="9475"/>
                  <a:pt x="4234" y="9475"/>
                  <a:pt x="4234" y="9475"/>
                </a:cubicBezTo>
                <a:cubicBezTo>
                  <a:pt x="4197" y="9394"/>
                  <a:pt x="4197" y="9394"/>
                  <a:pt x="4197" y="9394"/>
                </a:cubicBezTo>
                <a:cubicBezTo>
                  <a:pt x="4197" y="9312"/>
                  <a:pt x="4197" y="9312"/>
                  <a:pt x="4197" y="9312"/>
                </a:cubicBezTo>
                <a:cubicBezTo>
                  <a:pt x="4160" y="9455"/>
                  <a:pt x="4160" y="9455"/>
                  <a:pt x="4160" y="9455"/>
                </a:cubicBezTo>
                <a:cubicBezTo>
                  <a:pt x="4234" y="9598"/>
                  <a:pt x="4234" y="9598"/>
                  <a:pt x="4234" y="9598"/>
                </a:cubicBezTo>
                <a:cubicBezTo>
                  <a:pt x="4492" y="9516"/>
                  <a:pt x="4492" y="9516"/>
                  <a:pt x="4492" y="9516"/>
                </a:cubicBezTo>
                <a:cubicBezTo>
                  <a:pt x="4480" y="8783"/>
                  <a:pt x="4480" y="8783"/>
                  <a:pt x="4480" y="8783"/>
                </a:cubicBezTo>
                <a:cubicBezTo>
                  <a:pt x="4111" y="8334"/>
                  <a:pt x="4111" y="8334"/>
                  <a:pt x="4111" y="8334"/>
                </a:cubicBezTo>
                <a:cubicBezTo>
                  <a:pt x="3655" y="8681"/>
                  <a:pt x="3655" y="8681"/>
                  <a:pt x="3655" y="8681"/>
                </a:cubicBezTo>
                <a:cubicBezTo>
                  <a:pt x="3606" y="8457"/>
                  <a:pt x="3606" y="8457"/>
                  <a:pt x="3606" y="8457"/>
                </a:cubicBezTo>
                <a:cubicBezTo>
                  <a:pt x="3458" y="8293"/>
                  <a:pt x="3458" y="8293"/>
                  <a:pt x="3458" y="8293"/>
                </a:cubicBezTo>
                <a:cubicBezTo>
                  <a:pt x="3274" y="8314"/>
                  <a:pt x="3274" y="8314"/>
                  <a:pt x="3274" y="8314"/>
                </a:cubicBezTo>
                <a:cubicBezTo>
                  <a:pt x="3089" y="8232"/>
                  <a:pt x="3089" y="8232"/>
                  <a:pt x="3089" y="8232"/>
                </a:cubicBezTo>
                <a:cubicBezTo>
                  <a:pt x="3052" y="7947"/>
                  <a:pt x="3052" y="7947"/>
                  <a:pt x="3052" y="7947"/>
                </a:cubicBezTo>
                <a:cubicBezTo>
                  <a:pt x="3040" y="7580"/>
                  <a:pt x="3040" y="7580"/>
                  <a:pt x="3040" y="7580"/>
                </a:cubicBezTo>
                <a:cubicBezTo>
                  <a:pt x="3200" y="7356"/>
                  <a:pt x="3200" y="7356"/>
                  <a:pt x="3200" y="7356"/>
                </a:cubicBezTo>
                <a:cubicBezTo>
                  <a:pt x="3323" y="7580"/>
                  <a:pt x="3323" y="7580"/>
                  <a:pt x="3323" y="7580"/>
                </a:cubicBezTo>
                <a:cubicBezTo>
                  <a:pt x="3249" y="7682"/>
                  <a:pt x="3249" y="7682"/>
                  <a:pt x="3249" y="7682"/>
                </a:cubicBezTo>
                <a:cubicBezTo>
                  <a:pt x="3311" y="7682"/>
                  <a:pt x="3311" y="7682"/>
                  <a:pt x="3311" y="7682"/>
                </a:cubicBezTo>
                <a:cubicBezTo>
                  <a:pt x="3421" y="7519"/>
                  <a:pt x="3421" y="7519"/>
                  <a:pt x="3421" y="7519"/>
                </a:cubicBezTo>
                <a:cubicBezTo>
                  <a:pt x="3200" y="7132"/>
                  <a:pt x="3200" y="7132"/>
                  <a:pt x="3200" y="7132"/>
                </a:cubicBezTo>
                <a:cubicBezTo>
                  <a:pt x="2904" y="7601"/>
                  <a:pt x="2904" y="7601"/>
                  <a:pt x="2904" y="7601"/>
                </a:cubicBezTo>
                <a:cubicBezTo>
                  <a:pt x="2904" y="8232"/>
                  <a:pt x="2904" y="8232"/>
                  <a:pt x="2904" y="8232"/>
                </a:cubicBezTo>
                <a:cubicBezTo>
                  <a:pt x="2609" y="9068"/>
                  <a:pt x="2609" y="9068"/>
                  <a:pt x="2609" y="9068"/>
                </a:cubicBezTo>
                <a:cubicBezTo>
                  <a:pt x="2831" y="9435"/>
                  <a:pt x="2831" y="9435"/>
                  <a:pt x="2831" y="9435"/>
                </a:cubicBezTo>
                <a:cubicBezTo>
                  <a:pt x="3028" y="9190"/>
                  <a:pt x="3028" y="9190"/>
                  <a:pt x="3028" y="9190"/>
                </a:cubicBezTo>
                <a:cubicBezTo>
                  <a:pt x="3040" y="9088"/>
                  <a:pt x="3040" y="9088"/>
                  <a:pt x="3040" y="9088"/>
                </a:cubicBezTo>
                <a:cubicBezTo>
                  <a:pt x="2855" y="9251"/>
                  <a:pt x="2855" y="9251"/>
                  <a:pt x="2855" y="9251"/>
                </a:cubicBezTo>
                <a:cubicBezTo>
                  <a:pt x="2757" y="9109"/>
                  <a:pt x="2757" y="9109"/>
                  <a:pt x="2757" y="9109"/>
                </a:cubicBezTo>
                <a:cubicBezTo>
                  <a:pt x="2954" y="8579"/>
                  <a:pt x="2954" y="8579"/>
                  <a:pt x="2954" y="8579"/>
                </a:cubicBezTo>
                <a:cubicBezTo>
                  <a:pt x="3323" y="8619"/>
                  <a:pt x="3323" y="8619"/>
                  <a:pt x="3323" y="8619"/>
                </a:cubicBezTo>
                <a:cubicBezTo>
                  <a:pt x="3360" y="9251"/>
                  <a:pt x="3360" y="9251"/>
                  <a:pt x="3360" y="9251"/>
                </a:cubicBezTo>
                <a:cubicBezTo>
                  <a:pt x="1723" y="10229"/>
                  <a:pt x="1723" y="10229"/>
                  <a:pt x="1723" y="10229"/>
                </a:cubicBezTo>
                <a:cubicBezTo>
                  <a:pt x="2794" y="5889"/>
                  <a:pt x="2794" y="5889"/>
                  <a:pt x="2794" y="5889"/>
                </a:cubicBezTo>
                <a:cubicBezTo>
                  <a:pt x="3335" y="5135"/>
                  <a:pt x="3335" y="5135"/>
                  <a:pt x="3335" y="5135"/>
                </a:cubicBezTo>
                <a:cubicBezTo>
                  <a:pt x="3692" y="5094"/>
                  <a:pt x="3692" y="5094"/>
                  <a:pt x="3692" y="5094"/>
                </a:cubicBezTo>
                <a:cubicBezTo>
                  <a:pt x="4086" y="5522"/>
                  <a:pt x="4086" y="5522"/>
                  <a:pt x="4086" y="5522"/>
                </a:cubicBezTo>
                <a:cubicBezTo>
                  <a:pt x="3778" y="6398"/>
                  <a:pt x="3778" y="6398"/>
                  <a:pt x="3778" y="6398"/>
                </a:cubicBezTo>
                <a:cubicBezTo>
                  <a:pt x="3458" y="6419"/>
                  <a:pt x="3458" y="6419"/>
                  <a:pt x="3458" y="6419"/>
                </a:cubicBezTo>
                <a:cubicBezTo>
                  <a:pt x="3372" y="5889"/>
                  <a:pt x="3372" y="5889"/>
                  <a:pt x="3372" y="5889"/>
                </a:cubicBezTo>
                <a:cubicBezTo>
                  <a:pt x="3581" y="5441"/>
                  <a:pt x="3581" y="5441"/>
                  <a:pt x="3581" y="5441"/>
                </a:cubicBezTo>
                <a:cubicBezTo>
                  <a:pt x="3741" y="5481"/>
                  <a:pt x="3741" y="5481"/>
                  <a:pt x="3741" y="5481"/>
                </a:cubicBezTo>
                <a:cubicBezTo>
                  <a:pt x="3840" y="5644"/>
                  <a:pt x="3840" y="5644"/>
                  <a:pt x="3840" y="5644"/>
                </a:cubicBezTo>
                <a:cubicBezTo>
                  <a:pt x="3532" y="6052"/>
                  <a:pt x="3532" y="6052"/>
                  <a:pt x="3532" y="6052"/>
                </a:cubicBezTo>
                <a:cubicBezTo>
                  <a:pt x="3569" y="6072"/>
                  <a:pt x="3569" y="6072"/>
                  <a:pt x="3569" y="6072"/>
                </a:cubicBezTo>
                <a:cubicBezTo>
                  <a:pt x="3877" y="5889"/>
                  <a:pt x="3877" y="5889"/>
                  <a:pt x="3877" y="5889"/>
                </a:cubicBezTo>
                <a:cubicBezTo>
                  <a:pt x="3963" y="5624"/>
                  <a:pt x="3963" y="5624"/>
                  <a:pt x="3963" y="5624"/>
                </a:cubicBezTo>
                <a:cubicBezTo>
                  <a:pt x="3692" y="5217"/>
                  <a:pt x="3692" y="5217"/>
                  <a:pt x="3692" y="5217"/>
                </a:cubicBezTo>
                <a:cubicBezTo>
                  <a:pt x="3286" y="5441"/>
                  <a:pt x="3286" y="5441"/>
                  <a:pt x="3286" y="5441"/>
                </a:cubicBezTo>
                <a:cubicBezTo>
                  <a:pt x="3151" y="5970"/>
                  <a:pt x="3151" y="5970"/>
                  <a:pt x="3151" y="5970"/>
                </a:cubicBezTo>
                <a:cubicBezTo>
                  <a:pt x="3237" y="6582"/>
                  <a:pt x="3237" y="6582"/>
                  <a:pt x="3237" y="6582"/>
                </a:cubicBezTo>
                <a:cubicBezTo>
                  <a:pt x="3938" y="6745"/>
                  <a:pt x="3938" y="6745"/>
                  <a:pt x="3938" y="6745"/>
                </a:cubicBezTo>
                <a:cubicBezTo>
                  <a:pt x="4369" y="5808"/>
                  <a:pt x="4369" y="5808"/>
                  <a:pt x="4369" y="5808"/>
                </a:cubicBezTo>
                <a:cubicBezTo>
                  <a:pt x="4049" y="4768"/>
                  <a:pt x="4049" y="4768"/>
                  <a:pt x="4049" y="4768"/>
                </a:cubicBezTo>
                <a:cubicBezTo>
                  <a:pt x="3298" y="4544"/>
                  <a:pt x="3298" y="4544"/>
                  <a:pt x="3298" y="4544"/>
                </a:cubicBezTo>
                <a:cubicBezTo>
                  <a:pt x="2929" y="4789"/>
                  <a:pt x="2929" y="4789"/>
                  <a:pt x="2929" y="4789"/>
                </a:cubicBezTo>
                <a:cubicBezTo>
                  <a:pt x="2954" y="4320"/>
                  <a:pt x="2954" y="4320"/>
                  <a:pt x="2954" y="4320"/>
                </a:cubicBezTo>
                <a:cubicBezTo>
                  <a:pt x="3151" y="3994"/>
                  <a:pt x="3151" y="3994"/>
                  <a:pt x="3151" y="3994"/>
                </a:cubicBezTo>
                <a:cubicBezTo>
                  <a:pt x="3298" y="4259"/>
                  <a:pt x="3298" y="4259"/>
                  <a:pt x="3298" y="4259"/>
                </a:cubicBezTo>
                <a:cubicBezTo>
                  <a:pt x="3151" y="4340"/>
                  <a:pt x="3151" y="4340"/>
                  <a:pt x="3151" y="4340"/>
                </a:cubicBezTo>
                <a:cubicBezTo>
                  <a:pt x="3274" y="4381"/>
                  <a:pt x="3274" y="4381"/>
                  <a:pt x="3274" y="4381"/>
                </a:cubicBezTo>
                <a:cubicBezTo>
                  <a:pt x="3372" y="4238"/>
                  <a:pt x="3372" y="4238"/>
                  <a:pt x="3372" y="4238"/>
                </a:cubicBezTo>
                <a:cubicBezTo>
                  <a:pt x="3348" y="4014"/>
                  <a:pt x="3348" y="4014"/>
                  <a:pt x="3348" y="4014"/>
                </a:cubicBezTo>
                <a:cubicBezTo>
                  <a:pt x="3126" y="3831"/>
                  <a:pt x="3126" y="3831"/>
                  <a:pt x="3126" y="3831"/>
                </a:cubicBezTo>
                <a:cubicBezTo>
                  <a:pt x="2892" y="4055"/>
                  <a:pt x="2892" y="4055"/>
                  <a:pt x="2892" y="4055"/>
                </a:cubicBezTo>
                <a:cubicBezTo>
                  <a:pt x="2560" y="3281"/>
                  <a:pt x="2560" y="3281"/>
                  <a:pt x="2560" y="3281"/>
                </a:cubicBezTo>
                <a:cubicBezTo>
                  <a:pt x="2154" y="3321"/>
                  <a:pt x="2154" y="3321"/>
                  <a:pt x="2154" y="3321"/>
                </a:cubicBezTo>
                <a:cubicBezTo>
                  <a:pt x="1957" y="3790"/>
                  <a:pt x="1957" y="3790"/>
                  <a:pt x="1957" y="3790"/>
                </a:cubicBezTo>
                <a:cubicBezTo>
                  <a:pt x="1957" y="4320"/>
                  <a:pt x="1957" y="4320"/>
                  <a:pt x="1957" y="4320"/>
                </a:cubicBezTo>
                <a:cubicBezTo>
                  <a:pt x="2055" y="4605"/>
                  <a:pt x="2055" y="4605"/>
                  <a:pt x="2055" y="4605"/>
                </a:cubicBezTo>
                <a:cubicBezTo>
                  <a:pt x="2228" y="4401"/>
                  <a:pt x="2228" y="4401"/>
                  <a:pt x="2228" y="4401"/>
                </a:cubicBezTo>
                <a:cubicBezTo>
                  <a:pt x="2092" y="4463"/>
                  <a:pt x="2092" y="4463"/>
                  <a:pt x="2092" y="4463"/>
                </a:cubicBezTo>
                <a:cubicBezTo>
                  <a:pt x="2043" y="4401"/>
                  <a:pt x="2043" y="4401"/>
                  <a:pt x="2043" y="4401"/>
                </a:cubicBezTo>
                <a:cubicBezTo>
                  <a:pt x="2031" y="3973"/>
                  <a:pt x="2031" y="3973"/>
                  <a:pt x="2031" y="3973"/>
                </a:cubicBezTo>
                <a:cubicBezTo>
                  <a:pt x="2240" y="3505"/>
                  <a:pt x="2240" y="3505"/>
                  <a:pt x="2240" y="3505"/>
                </a:cubicBezTo>
                <a:cubicBezTo>
                  <a:pt x="2548" y="3607"/>
                  <a:pt x="2548" y="3607"/>
                  <a:pt x="2548" y="3607"/>
                </a:cubicBezTo>
                <a:cubicBezTo>
                  <a:pt x="2695" y="4626"/>
                  <a:pt x="2695" y="4626"/>
                  <a:pt x="2695" y="4626"/>
                </a:cubicBezTo>
                <a:cubicBezTo>
                  <a:pt x="1551" y="8090"/>
                  <a:pt x="1551" y="8090"/>
                  <a:pt x="1551" y="8090"/>
                </a:cubicBezTo>
                <a:cubicBezTo>
                  <a:pt x="1243" y="6969"/>
                  <a:pt x="1243" y="6969"/>
                  <a:pt x="1243" y="6969"/>
                </a:cubicBezTo>
                <a:cubicBezTo>
                  <a:pt x="2129" y="2038"/>
                  <a:pt x="2129" y="2038"/>
                  <a:pt x="2129" y="2038"/>
                </a:cubicBezTo>
                <a:cubicBezTo>
                  <a:pt x="2449" y="1488"/>
                  <a:pt x="2449" y="1488"/>
                  <a:pt x="2449" y="1488"/>
                </a:cubicBezTo>
                <a:cubicBezTo>
                  <a:pt x="2572" y="1895"/>
                  <a:pt x="2572" y="1895"/>
                  <a:pt x="2572" y="1895"/>
                </a:cubicBezTo>
                <a:cubicBezTo>
                  <a:pt x="2412" y="2139"/>
                  <a:pt x="2412" y="2139"/>
                  <a:pt x="2412" y="2139"/>
                </a:cubicBezTo>
                <a:cubicBezTo>
                  <a:pt x="2314" y="2180"/>
                  <a:pt x="2314" y="2180"/>
                  <a:pt x="2314" y="2180"/>
                </a:cubicBezTo>
                <a:cubicBezTo>
                  <a:pt x="2400" y="2262"/>
                  <a:pt x="2400" y="2262"/>
                  <a:pt x="2400" y="2262"/>
                </a:cubicBezTo>
                <a:cubicBezTo>
                  <a:pt x="2609" y="2078"/>
                  <a:pt x="2609" y="2078"/>
                  <a:pt x="2609" y="2078"/>
                </a:cubicBezTo>
                <a:cubicBezTo>
                  <a:pt x="2720" y="1569"/>
                  <a:pt x="2720" y="1569"/>
                  <a:pt x="2720" y="1569"/>
                </a:cubicBezTo>
                <a:cubicBezTo>
                  <a:pt x="2351" y="1304"/>
                  <a:pt x="2351" y="1304"/>
                  <a:pt x="2351" y="1304"/>
                </a:cubicBezTo>
                <a:cubicBezTo>
                  <a:pt x="2018" y="1650"/>
                  <a:pt x="2018" y="1650"/>
                  <a:pt x="2018" y="1650"/>
                </a:cubicBezTo>
                <a:cubicBezTo>
                  <a:pt x="1871" y="2303"/>
                  <a:pt x="1871" y="2303"/>
                  <a:pt x="1871" y="2303"/>
                </a:cubicBezTo>
                <a:cubicBezTo>
                  <a:pt x="1711" y="2568"/>
                  <a:pt x="1711" y="2568"/>
                  <a:pt x="1711" y="2568"/>
                </a:cubicBezTo>
                <a:cubicBezTo>
                  <a:pt x="1563" y="2547"/>
                  <a:pt x="1563" y="2547"/>
                  <a:pt x="1563" y="2547"/>
                </a:cubicBezTo>
                <a:cubicBezTo>
                  <a:pt x="1144" y="2608"/>
                  <a:pt x="1144" y="2608"/>
                  <a:pt x="1144" y="2608"/>
                </a:cubicBezTo>
                <a:cubicBezTo>
                  <a:pt x="1095" y="3097"/>
                  <a:pt x="1095" y="3097"/>
                  <a:pt x="1095" y="3097"/>
                </a:cubicBezTo>
                <a:cubicBezTo>
                  <a:pt x="1366" y="3281"/>
                  <a:pt x="1366" y="3281"/>
                  <a:pt x="1366" y="3281"/>
                </a:cubicBezTo>
                <a:cubicBezTo>
                  <a:pt x="1194" y="3016"/>
                  <a:pt x="1194" y="3016"/>
                  <a:pt x="1194" y="3016"/>
                </a:cubicBezTo>
                <a:cubicBezTo>
                  <a:pt x="1243" y="2710"/>
                  <a:pt x="1243" y="2710"/>
                  <a:pt x="1243" y="2710"/>
                </a:cubicBezTo>
                <a:cubicBezTo>
                  <a:pt x="1489" y="2751"/>
                  <a:pt x="1489" y="2751"/>
                  <a:pt x="1489" y="2751"/>
                </a:cubicBezTo>
                <a:cubicBezTo>
                  <a:pt x="1661" y="2914"/>
                  <a:pt x="1661" y="2914"/>
                  <a:pt x="1661" y="2914"/>
                </a:cubicBezTo>
                <a:cubicBezTo>
                  <a:pt x="1477" y="4096"/>
                  <a:pt x="1477" y="4096"/>
                  <a:pt x="1477" y="4096"/>
                </a:cubicBezTo>
                <a:cubicBezTo>
                  <a:pt x="406" y="1630"/>
                  <a:pt x="406" y="1630"/>
                  <a:pt x="406" y="1630"/>
                </a:cubicBezTo>
                <a:cubicBezTo>
                  <a:pt x="418" y="326"/>
                  <a:pt x="418" y="326"/>
                  <a:pt x="418" y="326"/>
                </a:cubicBezTo>
                <a:cubicBezTo>
                  <a:pt x="701" y="163"/>
                  <a:pt x="701" y="163"/>
                  <a:pt x="701" y="163"/>
                </a:cubicBezTo>
                <a:cubicBezTo>
                  <a:pt x="886" y="387"/>
                  <a:pt x="886" y="387"/>
                  <a:pt x="886" y="387"/>
                </a:cubicBezTo>
                <a:cubicBezTo>
                  <a:pt x="948" y="856"/>
                  <a:pt x="948" y="856"/>
                  <a:pt x="948" y="856"/>
                </a:cubicBezTo>
                <a:cubicBezTo>
                  <a:pt x="775" y="1182"/>
                  <a:pt x="775" y="1182"/>
                  <a:pt x="775" y="1182"/>
                </a:cubicBezTo>
                <a:cubicBezTo>
                  <a:pt x="837" y="1202"/>
                  <a:pt x="837" y="1202"/>
                  <a:pt x="837" y="1202"/>
                </a:cubicBezTo>
                <a:cubicBezTo>
                  <a:pt x="1009" y="1100"/>
                  <a:pt x="1009" y="1100"/>
                  <a:pt x="1009" y="1100"/>
                </a:cubicBezTo>
                <a:cubicBezTo>
                  <a:pt x="1120" y="591"/>
                  <a:pt x="1120" y="591"/>
                  <a:pt x="1120" y="591"/>
                </a:cubicBezTo>
                <a:cubicBezTo>
                  <a:pt x="886" y="61"/>
                  <a:pt x="886" y="61"/>
                  <a:pt x="886" y="61"/>
                </a:cubicBezTo>
                <a:cubicBezTo>
                  <a:pt x="529" y="0"/>
                  <a:pt x="529" y="0"/>
                  <a:pt x="529" y="0"/>
                </a:cubicBezTo>
                <a:cubicBezTo>
                  <a:pt x="246" y="408"/>
                  <a:pt x="246" y="408"/>
                  <a:pt x="246" y="408"/>
                </a:cubicBezTo>
                <a:cubicBezTo>
                  <a:pt x="160" y="1528"/>
                  <a:pt x="160" y="1528"/>
                  <a:pt x="160" y="1528"/>
                </a:cubicBezTo>
                <a:cubicBezTo>
                  <a:pt x="898" y="3423"/>
                  <a:pt x="898" y="3423"/>
                  <a:pt x="898" y="3423"/>
                </a:cubicBezTo>
                <a:cubicBezTo>
                  <a:pt x="394" y="3729"/>
                  <a:pt x="394" y="3729"/>
                  <a:pt x="394" y="3729"/>
                </a:cubicBezTo>
                <a:cubicBezTo>
                  <a:pt x="406" y="4320"/>
                  <a:pt x="406" y="4320"/>
                  <a:pt x="406" y="4320"/>
                </a:cubicBezTo>
                <a:cubicBezTo>
                  <a:pt x="652" y="4768"/>
                  <a:pt x="652" y="4768"/>
                  <a:pt x="652" y="4768"/>
                </a:cubicBezTo>
                <a:cubicBezTo>
                  <a:pt x="886" y="4422"/>
                  <a:pt x="886" y="4422"/>
                  <a:pt x="886" y="4422"/>
                </a:cubicBezTo>
                <a:cubicBezTo>
                  <a:pt x="898" y="4035"/>
                  <a:pt x="898" y="4035"/>
                  <a:pt x="898" y="4035"/>
                </a:cubicBezTo>
                <a:cubicBezTo>
                  <a:pt x="788" y="3994"/>
                  <a:pt x="788" y="3994"/>
                  <a:pt x="788" y="3994"/>
                </a:cubicBezTo>
                <a:cubicBezTo>
                  <a:pt x="714" y="4055"/>
                  <a:pt x="714" y="4055"/>
                  <a:pt x="714" y="4055"/>
                </a:cubicBezTo>
                <a:cubicBezTo>
                  <a:pt x="825" y="4035"/>
                  <a:pt x="825" y="4035"/>
                  <a:pt x="825" y="4035"/>
                </a:cubicBezTo>
                <a:cubicBezTo>
                  <a:pt x="849" y="4177"/>
                  <a:pt x="849" y="4177"/>
                  <a:pt x="849" y="4177"/>
                </a:cubicBezTo>
                <a:cubicBezTo>
                  <a:pt x="665" y="4544"/>
                  <a:pt x="665" y="4544"/>
                  <a:pt x="665" y="4544"/>
                </a:cubicBezTo>
                <a:cubicBezTo>
                  <a:pt x="517" y="4238"/>
                  <a:pt x="517" y="4238"/>
                  <a:pt x="517" y="4238"/>
                </a:cubicBezTo>
                <a:cubicBezTo>
                  <a:pt x="554" y="3831"/>
                  <a:pt x="554" y="3831"/>
                  <a:pt x="554" y="3831"/>
                </a:cubicBezTo>
                <a:cubicBezTo>
                  <a:pt x="763" y="3668"/>
                  <a:pt x="763" y="3668"/>
                  <a:pt x="763" y="3668"/>
                </a:cubicBezTo>
                <a:cubicBezTo>
                  <a:pt x="1132" y="3872"/>
                  <a:pt x="1132" y="3872"/>
                  <a:pt x="1132" y="3872"/>
                </a:cubicBezTo>
                <a:cubicBezTo>
                  <a:pt x="1182" y="4789"/>
                  <a:pt x="1182" y="4789"/>
                  <a:pt x="1182" y="4789"/>
                </a:cubicBezTo>
                <a:cubicBezTo>
                  <a:pt x="652" y="6745"/>
                  <a:pt x="652" y="6745"/>
                  <a:pt x="652" y="6745"/>
                </a:cubicBezTo>
                <a:cubicBezTo>
                  <a:pt x="0" y="6174"/>
                  <a:pt x="0" y="6174"/>
                  <a:pt x="0" y="6174"/>
                </a:cubicBezTo>
                <a:cubicBezTo>
                  <a:pt x="0" y="6602"/>
                  <a:pt x="0" y="6602"/>
                  <a:pt x="0" y="6602"/>
                </a:cubicBezTo>
                <a:cubicBezTo>
                  <a:pt x="615" y="7214"/>
                  <a:pt x="615" y="7214"/>
                  <a:pt x="615" y="7214"/>
                </a:cubicBezTo>
                <a:cubicBezTo>
                  <a:pt x="1169" y="9272"/>
                  <a:pt x="1169" y="9272"/>
                  <a:pt x="1169" y="9272"/>
                </a:cubicBezTo>
                <a:cubicBezTo>
                  <a:pt x="800" y="10494"/>
                  <a:pt x="800" y="10494"/>
                  <a:pt x="800" y="10494"/>
                </a:cubicBezTo>
                <a:cubicBezTo>
                  <a:pt x="320" y="9618"/>
                  <a:pt x="320" y="9618"/>
                  <a:pt x="320" y="9618"/>
                </a:cubicBezTo>
                <a:cubicBezTo>
                  <a:pt x="505" y="8925"/>
                  <a:pt x="505" y="8925"/>
                  <a:pt x="505" y="8925"/>
                </a:cubicBezTo>
                <a:cubicBezTo>
                  <a:pt x="295" y="8212"/>
                  <a:pt x="295" y="8212"/>
                  <a:pt x="295" y="8212"/>
                </a:cubicBezTo>
                <a:cubicBezTo>
                  <a:pt x="0" y="8130"/>
                  <a:pt x="0" y="8130"/>
                  <a:pt x="0" y="8130"/>
                </a:cubicBezTo>
                <a:cubicBezTo>
                  <a:pt x="0" y="8355"/>
                  <a:pt x="0" y="8355"/>
                  <a:pt x="0" y="8355"/>
                </a:cubicBezTo>
                <a:cubicBezTo>
                  <a:pt x="258" y="8558"/>
                  <a:pt x="258" y="8558"/>
                  <a:pt x="258" y="8558"/>
                </a:cubicBezTo>
                <a:cubicBezTo>
                  <a:pt x="295" y="9088"/>
                  <a:pt x="295" y="9088"/>
                  <a:pt x="295" y="9088"/>
                </a:cubicBezTo>
                <a:cubicBezTo>
                  <a:pt x="86" y="9373"/>
                  <a:pt x="86" y="9373"/>
                  <a:pt x="86" y="9373"/>
                </a:cubicBezTo>
                <a:cubicBezTo>
                  <a:pt x="0" y="9353"/>
                  <a:pt x="0" y="9353"/>
                  <a:pt x="0" y="9353"/>
                </a:cubicBezTo>
                <a:cubicBezTo>
                  <a:pt x="0" y="9985"/>
                  <a:pt x="0" y="9985"/>
                  <a:pt x="0" y="9985"/>
                </a:cubicBezTo>
                <a:cubicBezTo>
                  <a:pt x="123" y="10005"/>
                  <a:pt x="123" y="10005"/>
                  <a:pt x="123" y="10005"/>
                </a:cubicBezTo>
                <a:cubicBezTo>
                  <a:pt x="529" y="10779"/>
                  <a:pt x="529" y="10779"/>
                  <a:pt x="529" y="10779"/>
                </a:cubicBezTo>
                <a:cubicBezTo>
                  <a:pt x="591" y="11106"/>
                  <a:pt x="591" y="11106"/>
                  <a:pt x="591" y="11106"/>
                </a:cubicBezTo>
                <a:cubicBezTo>
                  <a:pt x="172" y="13999"/>
                  <a:pt x="172" y="13999"/>
                  <a:pt x="172" y="13999"/>
                </a:cubicBezTo>
                <a:cubicBezTo>
                  <a:pt x="0" y="14244"/>
                  <a:pt x="0" y="14244"/>
                  <a:pt x="0" y="14244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lnTo>
                  <a:pt x="19458" y="2003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84" name="Google Shape;190;p11"/>
          <p:cNvGrpSpPr/>
          <p:nvPr/>
        </p:nvGrpSpPr>
        <p:grpSpPr>
          <a:xfrm>
            <a:off x="7687009" y="196301"/>
            <a:ext cx="1259242" cy="1452179"/>
            <a:chOff x="0" y="0"/>
            <a:chExt cx="1259240" cy="1452178"/>
          </a:xfrm>
        </p:grpSpPr>
        <p:sp>
          <p:nvSpPr>
            <p:cNvPr id="178" name="Google Shape;191;p11"/>
            <p:cNvSpPr/>
            <p:nvPr/>
          </p:nvSpPr>
          <p:spPr>
            <a:xfrm>
              <a:off x="445958" y="0"/>
              <a:ext cx="666001" cy="25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4" fill="norm" stroke="1" extrusionOk="0">
                  <a:moveTo>
                    <a:pt x="2125" y="5690"/>
                  </a:moveTo>
                  <a:cubicBezTo>
                    <a:pt x="4198" y="3517"/>
                    <a:pt x="5918" y="4412"/>
                    <a:pt x="5918" y="4412"/>
                  </a:cubicBezTo>
                  <a:cubicBezTo>
                    <a:pt x="5918" y="4412"/>
                    <a:pt x="6272" y="7352"/>
                    <a:pt x="7638" y="10803"/>
                  </a:cubicBezTo>
                  <a:cubicBezTo>
                    <a:pt x="8751" y="13614"/>
                    <a:pt x="9358" y="13614"/>
                    <a:pt x="9611" y="13359"/>
                  </a:cubicBezTo>
                  <a:cubicBezTo>
                    <a:pt x="9561" y="12592"/>
                    <a:pt x="9257" y="10419"/>
                    <a:pt x="9257" y="10419"/>
                  </a:cubicBezTo>
                  <a:cubicBezTo>
                    <a:pt x="9864" y="10803"/>
                    <a:pt x="9864" y="10803"/>
                    <a:pt x="9864" y="10803"/>
                  </a:cubicBezTo>
                  <a:cubicBezTo>
                    <a:pt x="10775" y="10164"/>
                    <a:pt x="10775" y="10164"/>
                    <a:pt x="10775" y="10164"/>
                  </a:cubicBezTo>
                  <a:cubicBezTo>
                    <a:pt x="11078" y="8758"/>
                    <a:pt x="11078" y="8758"/>
                    <a:pt x="11078" y="8758"/>
                  </a:cubicBezTo>
                  <a:cubicBezTo>
                    <a:pt x="11078" y="8758"/>
                    <a:pt x="11432" y="11442"/>
                    <a:pt x="11533" y="11825"/>
                  </a:cubicBezTo>
                  <a:cubicBezTo>
                    <a:pt x="11938" y="10930"/>
                    <a:pt x="12444" y="9524"/>
                    <a:pt x="12849" y="7735"/>
                  </a:cubicBezTo>
                  <a:cubicBezTo>
                    <a:pt x="13607" y="4668"/>
                    <a:pt x="13304" y="1984"/>
                    <a:pt x="13304" y="1984"/>
                  </a:cubicBezTo>
                  <a:cubicBezTo>
                    <a:pt x="13304" y="1984"/>
                    <a:pt x="16086" y="-956"/>
                    <a:pt x="18615" y="322"/>
                  </a:cubicBezTo>
                  <a:cubicBezTo>
                    <a:pt x="21195" y="1728"/>
                    <a:pt x="21600" y="3517"/>
                    <a:pt x="21600" y="3517"/>
                  </a:cubicBezTo>
                  <a:cubicBezTo>
                    <a:pt x="21600" y="3517"/>
                    <a:pt x="20234" y="3390"/>
                    <a:pt x="18717" y="5434"/>
                  </a:cubicBezTo>
                  <a:cubicBezTo>
                    <a:pt x="17604" y="6968"/>
                    <a:pt x="17806" y="9141"/>
                    <a:pt x="17806" y="9141"/>
                  </a:cubicBezTo>
                  <a:cubicBezTo>
                    <a:pt x="17806" y="9141"/>
                    <a:pt x="16896" y="8502"/>
                    <a:pt x="15783" y="9908"/>
                  </a:cubicBezTo>
                  <a:cubicBezTo>
                    <a:pt x="14821" y="11058"/>
                    <a:pt x="15125" y="13998"/>
                    <a:pt x="15125" y="13998"/>
                  </a:cubicBezTo>
                  <a:cubicBezTo>
                    <a:pt x="15125" y="13998"/>
                    <a:pt x="14012" y="12592"/>
                    <a:pt x="13000" y="14637"/>
                  </a:cubicBezTo>
                  <a:cubicBezTo>
                    <a:pt x="11635" y="17321"/>
                    <a:pt x="11888" y="20644"/>
                    <a:pt x="11888" y="20644"/>
                  </a:cubicBezTo>
                  <a:cubicBezTo>
                    <a:pt x="11888" y="20644"/>
                    <a:pt x="10269" y="16298"/>
                    <a:pt x="8802" y="16170"/>
                  </a:cubicBezTo>
                  <a:cubicBezTo>
                    <a:pt x="7739" y="16170"/>
                    <a:pt x="7487" y="17704"/>
                    <a:pt x="7487" y="17704"/>
                  </a:cubicBezTo>
                  <a:cubicBezTo>
                    <a:pt x="7487" y="17704"/>
                    <a:pt x="6778" y="14637"/>
                    <a:pt x="5817" y="13870"/>
                  </a:cubicBezTo>
                  <a:cubicBezTo>
                    <a:pt x="4704" y="12975"/>
                    <a:pt x="4047" y="13870"/>
                    <a:pt x="4047" y="13870"/>
                  </a:cubicBezTo>
                  <a:cubicBezTo>
                    <a:pt x="4047" y="13870"/>
                    <a:pt x="4249" y="10036"/>
                    <a:pt x="2782" y="9141"/>
                  </a:cubicBezTo>
                  <a:cubicBezTo>
                    <a:pt x="1264" y="8246"/>
                    <a:pt x="0" y="10930"/>
                    <a:pt x="0" y="10930"/>
                  </a:cubicBezTo>
                  <a:cubicBezTo>
                    <a:pt x="0" y="10930"/>
                    <a:pt x="101" y="7735"/>
                    <a:pt x="2125" y="569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9" name="Google Shape;192;p11"/>
            <p:cNvSpPr/>
            <p:nvPr/>
          </p:nvSpPr>
          <p:spPr>
            <a:xfrm>
              <a:off x="697202" y="450001"/>
              <a:ext cx="257701" cy="11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31" y="1683"/>
                  </a:moveTo>
                  <a:cubicBezTo>
                    <a:pt x="7331" y="1683"/>
                    <a:pt x="7331" y="6732"/>
                    <a:pt x="9818" y="9538"/>
                  </a:cubicBezTo>
                  <a:cubicBezTo>
                    <a:pt x="9949" y="9257"/>
                    <a:pt x="9687" y="6732"/>
                    <a:pt x="9687" y="6452"/>
                  </a:cubicBezTo>
                  <a:cubicBezTo>
                    <a:pt x="10080" y="7013"/>
                    <a:pt x="10342" y="8977"/>
                    <a:pt x="10734" y="8977"/>
                  </a:cubicBezTo>
                  <a:cubicBezTo>
                    <a:pt x="11258" y="8977"/>
                    <a:pt x="11389" y="7854"/>
                    <a:pt x="11782" y="7013"/>
                  </a:cubicBezTo>
                  <a:cubicBezTo>
                    <a:pt x="11782" y="7854"/>
                    <a:pt x="11782" y="9257"/>
                    <a:pt x="11782" y="10099"/>
                  </a:cubicBezTo>
                  <a:cubicBezTo>
                    <a:pt x="13614" y="9257"/>
                    <a:pt x="15185" y="7854"/>
                    <a:pt x="15447" y="5891"/>
                  </a:cubicBezTo>
                  <a:cubicBezTo>
                    <a:pt x="14662" y="5891"/>
                    <a:pt x="20684" y="7013"/>
                    <a:pt x="21600" y="14026"/>
                  </a:cubicBezTo>
                  <a:cubicBezTo>
                    <a:pt x="20422" y="12904"/>
                    <a:pt x="15840" y="8977"/>
                    <a:pt x="15054" y="17112"/>
                  </a:cubicBezTo>
                  <a:cubicBezTo>
                    <a:pt x="13745" y="14587"/>
                    <a:pt x="11389" y="17953"/>
                    <a:pt x="10996" y="21600"/>
                  </a:cubicBezTo>
                  <a:cubicBezTo>
                    <a:pt x="10865" y="18795"/>
                    <a:pt x="9033" y="12623"/>
                    <a:pt x="6676" y="14026"/>
                  </a:cubicBezTo>
                  <a:cubicBezTo>
                    <a:pt x="7069" y="10940"/>
                    <a:pt x="3665" y="2525"/>
                    <a:pt x="0" y="2525"/>
                  </a:cubicBezTo>
                  <a:cubicBezTo>
                    <a:pt x="785" y="842"/>
                    <a:pt x="2749" y="0"/>
                    <a:pt x="3796" y="0"/>
                  </a:cubicBezTo>
                  <a:cubicBezTo>
                    <a:pt x="6022" y="0"/>
                    <a:pt x="7331" y="1683"/>
                    <a:pt x="7331" y="168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0" name="Google Shape;193;p11"/>
            <p:cNvSpPr/>
            <p:nvPr/>
          </p:nvSpPr>
          <p:spPr>
            <a:xfrm>
              <a:off x="0" y="318098"/>
              <a:ext cx="524700" cy="20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7" y="11644"/>
                  </a:moveTo>
                  <a:cubicBezTo>
                    <a:pt x="18716" y="9450"/>
                    <a:pt x="17049" y="5737"/>
                    <a:pt x="17049" y="5737"/>
                  </a:cubicBezTo>
                  <a:cubicBezTo>
                    <a:pt x="15319" y="8269"/>
                    <a:pt x="13460" y="6919"/>
                    <a:pt x="12691" y="4387"/>
                  </a:cubicBezTo>
                  <a:cubicBezTo>
                    <a:pt x="12627" y="4387"/>
                    <a:pt x="12627" y="4219"/>
                    <a:pt x="12627" y="4050"/>
                  </a:cubicBezTo>
                  <a:cubicBezTo>
                    <a:pt x="12755" y="2700"/>
                    <a:pt x="12883" y="675"/>
                    <a:pt x="12883" y="675"/>
                  </a:cubicBezTo>
                  <a:cubicBezTo>
                    <a:pt x="12883" y="675"/>
                    <a:pt x="12178" y="2362"/>
                    <a:pt x="12114" y="2531"/>
                  </a:cubicBezTo>
                  <a:cubicBezTo>
                    <a:pt x="11665" y="2362"/>
                    <a:pt x="11665" y="2362"/>
                    <a:pt x="11665" y="2362"/>
                  </a:cubicBezTo>
                  <a:cubicBezTo>
                    <a:pt x="11345" y="0"/>
                    <a:pt x="11345" y="0"/>
                    <a:pt x="11345" y="0"/>
                  </a:cubicBezTo>
                  <a:cubicBezTo>
                    <a:pt x="11345" y="0"/>
                    <a:pt x="10704" y="3544"/>
                    <a:pt x="10704" y="3544"/>
                  </a:cubicBezTo>
                  <a:cubicBezTo>
                    <a:pt x="9678" y="5062"/>
                    <a:pt x="7179" y="5231"/>
                    <a:pt x="5768" y="1856"/>
                  </a:cubicBezTo>
                  <a:cubicBezTo>
                    <a:pt x="5768" y="1856"/>
                    <a:pt x="1795" y="4050"/>
                    <a:pt x="0" y="10125"/>
                  </a:cubicBezTo>
                  <a:cubicBezTo>
                    <a:pt x="1859" y="8606"/>
                    <a:pt x="3846" y="8269"/>
                    <a:pt x="4871" y="15525"/>
                  </a:cubicBezTo>
                  <a:cubicBezTo>
                    <a:pt x="5127" y="9619"/>
                    <a:pt x="7435" y="10294"/>
                    <a:pt x="8460" y="13500"/>
                  </a:cubicBezTo>
                  <a:cubicBezTo>
                    <a:pt x="8653" y="11475"/>
                    <a:pt x="9101" y="9956"/>
                    <a:pt x="9422" y="9450"/>
                  </a:cubicBezTo>
                  <a:cubicBezTo>
                    <a:pt x="9935" y="8606"/>
                    <a:pt x="10447" y="9112"/>
                    <a:pt x="10447" y="9112"/>
                  </a:cubicBezTo>
                  <a:cubicBezTo>
                    <a:pt x="10768" y="12150"/>
                    <a:pt x="10768" y="12150"/>
                    <a:pt x="10768" y="12150"/>
                  </a:cubicBezTo>
                  <a:cubicBezTo>
                    <a:pt x="11729" y="9956"/>
                    <a:pt x="11729" y="9956"/>
                    <a:pt x="11729" y="9956"/>
                  </a:cubicBezTo>
                  <a:cubicBezTo>
                    <a:pt x="11729" y="9956"/>
                    <a:pt x="13844" y="8944"/>
                    <a:pt x="13716" y="16031"/>
                  </a:cubicBezTo>
                  <a:cubicBezTo>
                    <a:pt x="14998" y="13837"/>
                    <a:pt x="17113" y="15019"/>
                    <a:pt x="17370" y="19912"/>
                  </a:cubicBezTo>
                  <a:cubicBezTo>
                    <a:pt x="18331" y="16875"/>
                    <a:pt x="19485" y="14681"/>
                    <a:pt x="21600" y="21600"/>
                  </a:cubicBezTo>
                  <a:cubicBezTo>
                    <a:pt x="21279" y="17381"/>
                    <a:pt x="20574" y="13669"/>
                    <a:pt x="19677" y="1164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1" name="Google Shape;194;p11"/>
            <p:cNvSpPr/>
            <p:nvPr/>
          </p:nvSpPr>
          <p:spPr>
            <a:xfrm>
              <a:off x="1149440" y="1338778"/>
              <a:ext cx="109801" cy="1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77" y="9600"/>
                  </a:moveTo>
                  <a:lnTo>
                    <a:pt x="12960" y="0"/>
                  </a:lnTo>
                  <a:lnTo>
                    <a:pt x="8023" y="9000"/>
                  </a:lnTo>
                  <a:lnTo>
                    <a:pt x="0" y="7800"/>
                  </a:lnTo>
                  <a:lnTo>
                    <a:pt x="4937" y="12600"/>
                  </a:lnTo>
                  <a:lnTo>
                    <a:pt x="1851" y="18600"/>
                  </a:lnTo>
                  <a:lnTo>
                    <a:pt x="8023" y="15600"/>
                  </a:lnTo>
                  <a:lnTo>
                    <a:pt x="14194" y="21600"/>
                  </a:lnTo>
                  <a:lnTo>
                    <a:pt x="13577" y="13800"/>
                  </a:lnTo>
                  <a:lnTo>
                    <a:pt x="21600" y="10800"/>
                  </a:lnTo>
                  <a:lnTo>
                    <a:pt x="13577" y="9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2" name="Google Shape;195;p11"/>
            <p:cNvSpPr/>
            <p:nvPr/>
          </p:nvSpPr>
          <p:spPr>
            <a:xfrm>
              <a:off x="1111755" y="732651"/>
              <a:ext cx="75301" cy="7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00" y="9900"/>
                  </a:moveTo>
                  <a:lnTo>
                    <a:pt x="13500" y="0"/>
                  </a:lnTo>
                  <a:lnTo>
                    <a:pt x="8100" y="9000"/>
                  </a:lnTo>
                  <a:lnTo>
                    <a:pt x="0" y="7200"/>
                  </a:lnTo>
                  <a:lnTo>
                    <a:pt x="5400" y="12600"/>
                  </a:lnTo>
                  <a:lnTo>
                    <a:pt x="1800" y="18000"/>
                  </a:lnTo>
                  <a:lnTo>
                    <a:pt x="9000" y="16200"/>
                  </a:lnTo>
                  <a:lnTo>
                    <a:pt x="14400" y="21600"/>
                  </a:lnTo>
                  <a:lnTo>
                    <a:pt x="14400" y="13500"/>
                  </a:lnTo>
                  <a:lnTo>
                    <a:pt x="21600" y="10800"/>
                  </a:lnTo>
                  <a:lnTo>
                    <a:pt x="13500" y="99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3" name="Google Shape;196;p11"/>
            <p:cNvSpPr/>
            <p:nvPr/>
          </p:nvSpPr>
          <p:spPr>
            <a:xfrm>
              <a:off x="926463" y="826867"/>
              <a:ext cx="163201" cy="17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8" y="14400"/>
                  </a:moveTo>
                  <a:lnTo>
                    <a:pt x="21600" y="15537"/>
                  </a:lnTo>
                  <a:lnTo>
                    <a:pt x="17031" y="9853"/>
                  </a:lnTo>
                  <a:lnTo>
                    <a:pt x="20769" y="4926"/>
                  </a:lnTo>
                  <a:lnTo>
                    <a:pt x="14538" y="6821"/>
                  </a:lnTo>
                  <a:lnTo>
                    <a:pt x="9138" y="0"/>
                  </a:lnTo>
                  <a:lnTo>
                    <a:pt x="8723" y="8716"/>
                  </a:lnTo>
                  <a:lnTo>
                    <a:pt x="0" y="11368"/>
                  </a:lnTo>
                  <a:lnTo>
                    <a:pt x="8723" y="13263"/>
                  </a:lnTo>
                  <a:lnTo>
                    <a:pt x="8723" y="21600"/>
                  </a:lnTo>
                  <a:lnTo>
                    <a:pt x="13708" y="144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2" name="Google Shape;197;p11"/>
          <p:cNvGrpSpPr/>
          <p:nvPr/>
        </p:nvGrpSpPr>
        <p:grpSpPr>
          <a:xfrm>
            <a:off x="138202" y="184653"/>
            <a:ext cx="936115" cy="2261006"/>
            <a:chOff x="0" y="0"/>
            <a:chExt cx="936113" cy="2261005"/>
          </a:xfrm>
        </p:grpSpPr>
        <p:sp>
          <p:nvSpPr>
            <p:cNvPr id="185" name="Google Shape;198;p11"/>
            <p:cNvSpPr/>
            <p:nvPr/>
          </p:nvSpPr>
          <p:spPr>
            <a:xfrm>
              <a:off x="411413" y="1662255"/>
              <a:ext cx="524701" cy="21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2" fill="norm" stroke="1" extrusionOk="0">
                  <a:moveTo>
                    <a:pt x="2740" y="65"/>
                  </a:moveTo>
                  <a:cubicBezTo>
                    <a:pt x="4970" y="-398"/>
                    <a:pt x="6563" y="1762"/>
                    <a:pt x="6563" y="1762"/>
                  </a:cubicBezTo>
                  <a:cubicBezTo>
                    <a:pt x="6563" y="1762"/>
                    <a:pt x="6499" y="4693"/>
                    <a:pt x="7391" y="8859"/>
                  </a:cubicBezTo>
                  <a:cubicBezTo>
                    <a:pt x="8092" y="12408"/>
                    <a:pt x="8665" y="12871"/>
                    <a:pt x="8984" y="12716"/>
                  </a:cubicBezTo>
                  <a:cubicBezTo>
                    <a:pt x="8984" y="11945"/>
                    <a:pt x="8984" y="9785"/>
                    <a:pt x="8984" y="9785"/>
                  </a:cubicBezTo>
                  <a:cubicBezTo>
                    <a:pt x="9494" y="10711"/>
                    <a:pt x="9494" y="10711"/>
                    <a:pt x="9494" y="10711"/>
                  </a:cubicBezTo>
                  <a:cubicBezTo>
                    <a:pt x="10450" y="10711"/>
                    <a:pt x="10450" y="10711"/>
                    <a:pt x="10450" y="10711"/>
                  </a:cubicBezTo>
                  <a:cubicBezTo>
                    <a:pt x="10959" y="9785"/>
                    <a:pt x="10959" y="9785"/>
                    <a:pt x="10959" y="9785"/>
                  </a:cubicBezTo>
                  <a:cubicBezTo>
                    <a:pt x="10959" y="9785"/>
                    <a:pt x="10959" y="12408"/>
                    <a:pt x="10959" y="12716"/>
                  </a:cubicBezTo>
                  <a:cubicBezTo>
                    <a:pt x="11469" y="12253"/>
                    <a:pt x="12106" y="11482"/>
                    <a:pt x="12743" y="10093"/>
                  </a:cubicBezTo>
                  <a:cubicBezTo>
                    <a:pt x="13827" y="7779"/>
                    <a:pt x="13890" y="5156"/>
                    <a:pt x="13890" y="5156"/>
                  </a:cubicBezTo>
                  <a:cubicBezTo>
                    <a:pt x="13890" y="5156"/>
                    <a:pt x="16885" y="4539"/>
                    <a:pt x="19179" y="7625"/>
                  </a:cubicBezTo>
                  <a:cubicBezTo>
                    <a:pt x="21473" y="10865"/>
                    <a:pt x="21600" y="12871"/>
                    <a:pt x="21600" y="12871"/>
                  </a:cubicBezTo>
                  <a:cubicBezTo>
                    <a:pt x="21600" y="12871"/>
                    <a:pt x="20389" y="11636"/>
                    <a:pt x="18669" y="12408"/>
                  </a:cubicBezTo>
                  <a:cubicBezTo>
                    <a:pt x="17395" y="12871"/>
                    <a:pt x="17267" y="15185"/>
                    <a:pt x="17267" y="15185"/>
                  </a:cubicBezTo>
                  <a:cubicBezTo>
                    <a:pt x="17267" y="15185"/>
                    <a:pt x="16566" y="13796"/>
                    <a:pt x="15292" y="14259"/>
                  </a:cubicBezTo>
                  <a:cubicBezTo>
                    <a:pt x="14209" y="14568"/>
                    <a:pt x="14145" y="17499"/>
                    <a:pt x="14145" y="17499"/>
                  </a:cubicBezTo>
                  <a:cubicBezTo>
                    <a:pt x="14145" y="17499"/>
                    <a:pt x="13253" y="15493"/>
                    <a:pt x="12042" y="16419"/>
                  </a:cubicBezTo>
                  <a:cubicBezTo>
                    <a:pt x="10386" y="17962"/>
                    <a:pt x="10258" y="21202"/>
                    <a:pt x="10258" y="21202"/>
                  </a:cubicBezTo>
                  <a:cubicBezTo>
                    <a:pt x="10258" y="21202"/>
                    <a:pt x="9239" y="15956"/>
                    <a:pt x="7773" y="14722"/>
                  </a:cubicBezTo>
                  <a:cubicBezTo>
                    <a:pt x="6754" y="13951"/>
                    <a:pt x="6372" y="15185"/>
                    <a:pt x="6372" y="15185"/>
                  </a:cubicBezTo>
                  <a:cubicBezTo>
                    <a:pt x="6372" y="15185"/>
                    <a:pt x="6117" y="11791"/>
                    <a:pt x="5225" y="10402"/>
                  </a:cubicBezTo>
                  <a:cubicBezTo>
                    <a:pt x="4269" y="8705"/>
                    <a:pt x="3504" y="9013"/>
                    <a:pt x="3504" y="9013"/>
                  </a:cubicBezTo>
                  <a:cubicBezTo>
                    <a:pt x="3504" y="9013"/>
                    <a:pt x="4269" y="5619"/>
                    <a:pt x="2931" y="3768"/>
                  </a:cubicBezTo>
                  <a:cubicBezTo>
                    <a:pt x="1593" y="1762"/>
                    <a:pt x="0" y="3151"/>
                    <a:pt x="0" y="3151"/>
                  </a:cubicBezTo>
                  <a:cubicBezTo>
                    <a:pt x="0" y="3151"/>
                    <a:pt x="510" y="373"/>
                    <a:pt x="2740" y="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6" name="Google Shape;199;p11"/>
            <p:cNvSpPr/>
            <p:nvPr/>
          </p:nvSpPr>
          <p:spPr>
            <a:xfrm>
              <a:off x="78515" y="960253"/>
              <a:ext cx="666001" cy="29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3" fill="norm" stroke="1" extrusionOk="0">
                  <a:moveTo>
                    <a:pt x="15176" y="5779"/>
                  </a:moveTo>
                  <a:cubicBezTo>
                    <a:pt x="15176" y="5779"/>
                    <a:pt x="14973" y="12666"/>
                    <a:pt x="10876" y="12353"/>
                  </a:cubicBezTo>
                  <a:cubicBezTo>
                    <a:pt x="10775" y="11831"/>
                    <a:pt x="11432" y="10162"/>
                    <a:pt x="11533" y="9640"/>
                  </a:cubicBezTo>
                  <a:cubicBezTo>
                    <a:pt x="11028" y="9953"/>
                    <a:pt x="10673" y="10475"/>
                    <a:pt x="10218" y="10162"/>
                  </a:cubicBezTo>
                  <a:cubicBezTo>
                    <a:pt x="9712" y="9744"/>
                    <a:pt x="9763" y="9535"/>
                    <a:pt x="9561" y="8283"/>
                  </a:cubicBezTo>
                  <a:cubicBezTo>
                    <a:pt x="9409" y="9014"/>
                    <a:pt x="9206" y="10266"/>
                    <a:pt x="8954" y="10996"/>
                  </a:cubicBezTo>
                  <a:cubicBezTo>
                    <a:pt x="7487" y="8701"/>
                    <a:pt x="7082" y="3901"/>
                    <a:pt x="7133" y="2127"/>
                  </a:cubicBezTo>
                  <a:cubicBezTo>
                    <a:pt x="6525" y="249"/>
                    <a:pt x="2125" y="-2047"/>
                    <a:pt x="0" y="3379"/>
                  </a:cubicBezTo>
                  <a:cubicBezTo>
                    <a:pt x="1264" y="3588"/>
                    <a:pt x="2984" y="4109"/>
                    <a:pt x="2630" y="7657"/>
                  </a:cubicBezTo>
                  <a:cubicBezTo>
                    <a:pt x="3946" y="7240"/>
                    <a:pt x="5716" y="9014"/>
                    <a:pt x="5160" y="12144"/>
                  </a:cubicBezTo>
                  <a:cubicBezTo>
                    <a:pt x="6880" y="10892"/>
                    <a:pt x="8650" y="16005"/>
                    <a:pt x="8245" y="19553"/>
                  </a:cubicBezTo>
                  <a:cubicBezTo>
                    <a:pt x="8954" y="17257"/>
                    <a:pt x="11432" y="13501"/>
                    <a:pt x="13355" y="16944"/>
                  </a:cubicBezTo>
                  <a:cubicBezTo>
                    <a:pt x="13557" y="13814"/>
                    <a:pt x="15631" y="12875"/>
                    <a:pt x="16997" y="14336"/>
                  </a:cubicBezTo>
                  <a:cubicBezTo>
                    <a:pt x="17047" y="9848"/>
                    <a:pt x="19981" y="11831"/>
                    <a:pt x="21600" y="13292"/>
                  </a:cubicBezTo>
                  <a:cubicBezTo>
                    <a:pt x="21195" y="11101"/>
                    <a:pt x="19627" y="8388"/>
                    <a:pt x="18767" y="7553"/>
                  </a:cubicBezTo>
                  <a:cubicBezTo>
                    <a:pt x="16744" y="5466"/>
                    <a:pt x="15176" y="5779"/>
                    <a:pt x="15176" y="577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" name="Google Shape;200;p11"/>
            <p:cNvSpPr/>
            <p:nvPr/>
          </p:nvSpPr>
          <p:spPr>
            <a:xfrm>
              <a:off x="-1" y="1416389"/>
              <a:ext cx="392402" cy="179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" y="12316"/>
                  </a:moveTo>
                  <a:cubicBezTo>
                    <a:pt x="2296" y="10232"/>
                    <a:pt x="3827" y="6632"/>
                    <a:pt x="3827" y="6632"/>
                  </a:cubicBezTo>
                  <a:cubicBezTo>
                    <a:pt x="5782" y="8337"/>
                    <a:pt x="7568" y="6442"/>
                    <a:pt x="8334" y="4168"/>
                  </a:cubicBezTo>
                  <a:cubicBezTo>
                    <a:pt x="8334" y="4168"/>
                    <a:pt x="8334" y="3979"/>
                    <a:pt x="8334" y="3789"/>
                  </a:cubicBezTo>
                  <a:cubicBezTo>
                    <a:pt x="8164" y="2653"/>
                    <a:pt x="7909" y="947"/>
                    <a:pt x="7909" y="947"/>
                  </a:cubicBezTo>
                  <a:cubicBezTo>
                    <a:pt x="7909" y="947"/>
                    <a:pt x="8674" y="2274"/>
                    <a:pt x="8759" y="2274"/>
                  </a:cubicBezTo>
                  <a:cubicBezTo>
                    <a:pt x="9184" y="2084"/>
                    <a:pt x="9184" y="2084"/>
                    <a:pt x="9184" y="2084"/>
                  </a:cubicBezTo>
                  <a:cubicBezTo>
                    <a:pt x="9439" y="0"/>
                    <a:pt x="9439" y="0"/>
                    <a:pt x="9439" y="0"/>
                  </a:cubicBezTo>
                  <a:cubicBezTo>
                    <a:pt x="9439" y="0"/>
                    <a:pt x="10290" y="2842"/>
                    <a:pt x="10290" y="2842"/>
                  </a:cubicBezTo>
                  <a:cubicBezTo>
                    <a:pt x="11395" y="3789"/>
                    <a:pt x="13946" y="3221"/>
                    <a:pt x="15222" y="0"/>
                  </a:cubicBezTo>
                  <a:cubicBezTo>
                    <a:pt x="15222" y="0"/>
                    <a:pt x="19389" y="758"/>
                    <a:pt x="21600" y="5495"/>
                  </a:cubicBezTo>
                  <a:cubicBezTo>
                    <a:pt x="19644" y="4737"/>
                    <a:pt x="17518" y="5116"/>
                    <a:pt x="16838" y="11558"/>
                  </a:cubicBezTo>
                  <a:cubicBezTo>
                    <a:pt x="16242" y="6632"/>
                    <a:pt x="13946" y="7768"/>
                    <a:pt x="13096" y="10800"/>
                  </a:cubicBezTo>
                  <a:cubicBezTo>
                    <a:pt x="12756" y="9095"/>
                    <a:pt x="12246" y="7958"/>
                    <a:pt x="11905" y="7579"/>
                  </a:cubicBezTo>
                  <a:cubicBezTo>
                    <a:pt x="11310" y="7011"/>
                    <a:pt x="10800" y="7579"/>
                    <a:pt x="10800" y="7579"/>
                  </a:cubicBezTo>
                  <a:cubicBezTo>
                    <a:pt x="10630" y="10421"/>
                    <a:pt x="10630" y="10421"/>
                    <a:pt x="10630" y="10421"/>
                  </a:cubicBezTo>
                  <a:cubicBezTo>
                    <a:pt x="9524" y="8716"/>
                    <a:pt x="9524" y="8716"/>
                    <a:pt x="9524" y="8716"/>
                  </a:cubicBezTo>
                  <a:cubicBezTo>
                    <a:pt x="9524" y="8716"/>
                    <a:pt x="7313" y="8337"/>
                    <a:pt x="7739" y="14400"/>
                  </a:cubicBezTo>
                  <a:cubicBezTo>
                    <a:pt x="6378" y="12884"/>
                    <a:pt x="4252" y="14589"/>
                    <a:pt x="4252" y="18947"/>
                  </a:cubicBezTo>
                  <a:cubicBezTo>
                    <a:pt x="3061" y="16674"/>
                    <a:pt x="1786" y="14968"/>
                    <a:pt x="0" y="21600"/>
                  </a:cubicBezTo>
                  <a:cubicBezTo>
                    <a:pt x="85" y="18000"/>
                    <a:pt x="595" y="14400"/>
                    <a:pt x="1446" y="1231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" name="Google Shape;201;p11"/>
            <p:cNvSpPr/>
            <p:nvPr/>
          </p:nvSpPr>
          <p:spPr>
            <a:xfrm>
              <a:off x="577862" y="-1"/>
              <a:ext cx="100201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0" y="7425"/>
                  </a:moveTo>
                  <a:lnTo>
                    <a:pt x="0" y="2025"/>
                  </a:lnTo>
                  <a:lnTo>
                    <a:pt x="6075" y="11475"/>
                  </a:lnTo>
                  <a:lnTo>
                    <a:pt x="675" y="18900"/>
                  </a:lnTo>
                  <a:lnTo>
                    <a:pt x="8775" y="16875"/>
                  </a:lnTo>
                  <a:lnTo>
                    <a:pt x="12150" y="21600"/>
                  </a:lnTo>
                  <a:lnTo>
                    <a:pt x="12825" y="15525"/>
                  </a:lnTo>
                  <a:lnTo>
                    <a:pt x="21600" y="13500"/>
                  </a:lnTo>
                  <a:lnTo>
                    <a:pt x="14175" y="9450"/>
                  </a:lnTo>
                  <a:lnTo>
                    <a:pt x="15525" y="0"/>
                  </a:lnTo>
                  <a:lnTo>
                    <a:pt x="9450" y="742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9" name="Google Shape;202;p11"/>
            <p:cNvSpPr/>
            <p:nvPr/>
          </p:nvSpPr>
          <p:spPr>
            <a:xfrm>
              <a:off x="116202" y="310914"/>
              <a:ext cx="116401" cy="11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0" y="7958"/>
                  </a:moveTo>
                  <a:lnTo>
                    <a:pt x="0" y="10800"/>
                  </a:lnTo>
                  <a:lnTo>
                    <a:pt x="9924" y="13642"/>
                  </a:lnTo>
                  <a:lnTo>
                    <a:pt x="10508" y="21600"/>
                  </a:lnTo>
                  <a:lnTo>
                    <a:pt x="14595" y="14779"/>
                  </a:lnTo>
                  <a:lnTo>
                    <a:pt x="21600" y="17052"/>
                  </a:lnTo>
                  <a:lnTo>
                    <a:pt x="16930" y="11368"/>
                  </a:lnTo>
                  <a:lnTo>
                    <a:pt x="21600" y="3979"/>
                  </a:lnTo>
                  <a:lnTo>
                    <a:pt x="13427" y="6252"/>
                  </a:lnTo>
                  <a:lnTo>
                    <a:pt x="8173" y="0"/>
                  </a:lnTo>
                  <a:lnTo>
                    <a:pt x="9340" y="7958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0" name="Google Shape;203;p11"/>
            <p:cNvSpPr/>
            <p:nvPr/>
          </p:nvSpPr>
          <p:spPr>
            <a:xfrm>
              <a:off x="392570" y="430255"/>
              <a:ext cx="210601" cy="20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25" y="12295"/>
                  </a:moveTo>
                  <a:lnTo>
                    <a:pt x="2579" y="19274"/>
                  </a:lnTo>
                  <a:lnTo>
                    <a:pt x="9349" y="16615"/>
                  </a:lnTo>
                  <a:lnTo>
                    <a:pt x="13540" y="21600"/>
                  </a:lnTo>
                  <a:lnTo>
                    <a:pt x="13218" y="15286"/>
                  </a:lnTo>
                  <a:lnTo>
                    <a:pt x="21600" y="11963"/>
                  </a:lnTo>
                  <a:lnTo>
                    <a:pt x="12895" y="8972"/>
                  </a:lnTo>
                  <a:lnTo>
                    <a:pt x="12573" y="0"/>
                  </a:lnTo>
                  <a:lnTo>
                    <a:pt x="8382" y="7643"/>
                  </a:lnTo>
                  <a:lnTo>
                    <a:pt x="0" y="4985"/>
                  </a:lnTo>
                  <a:lnTo>
                    <a:pt x="6125" y="1229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1" name="Google Shape;204;p11"/>
            <p:cNvSpPr/>
            <p:nvPr/>
          </p:nvSpPr>
          <p:spPr>
            <a:xfrm>
              <a:off x="28265" y="2075905"/>
              <a:ext cx="169802" cy="18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0" y="14278"/>
                  </a:moveTo>
                  <a:lnTo>
                    <a:pt x="21600" y="15742"/>
                  </a:lnTo>
                  <a:lnTo>
                    <a:pt x="17200" y="9885"/>
                  </a:lnTo>
                  <a:lnTo>
                    <a:pt x="20800" y="5125"/>
                  </a:lnTo>
                  <a:lnTo>
                    <a:pt x="14800" y="6956"/>
                  </a:lnTo>
                  <a:lnTo>
                    <a:pt x="9200" y="0"/>
                  </a:lnTo>
                  <a:lnTo>
                    <a:pt x="9200" y="8786"/>
                  </a:lnTo>
                  <a:lnTo>
                    <a:pt x="0" y="11349"/>
                  </a:lnTo>
                  <a:lnTo>
                    <a:pt x="8800" y="13180"/>
                  </a:lnTo>
                  <a:lnTo>
                    <a:pt x="8800" y="21600"/>
                  </a:lnTo>
                  <a:lnTo>
                    <a:pt x="14400" y="14278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bg>
      <p:bgPr>
        <a:solidFill>
          <a:srgbClr val="FFFFFF">
            <a:alpha val="7423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24;p13" descr="Google Shape;22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Google Shape;225;p13"/>
          <p:cNvSpPr/>
          <p:nvPr/>
        </p:nvSpPr>
        <p:spPr>
          <a:xfrm>
            <a:off x="6619308" y="2761482"/>
            <a:ext cx="2524780" cy="2387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4" y="21304"/>
                </a:moveTo>
                <a:cubicBezTo>
                  <a:pt x="3044" y="21374"/>
                  <a:pt x="3044" y="21374"/>
                  <a:pt x="3044" y="21374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8681"/>
                  <a:pt x="21600" y="18681"/>
                  <a:pt x="21600" y="18681"/>
                </a:cubicBezTo>
                <a:cubicBezTo>
                  <a:pt x="19340" y="19837"/>
                  <a:pt x="19340" y="19837"/>
                  <a:pt x="19340" y="19837"/>
                </a:cubicBezTo>
                <a:cubicBezTo>
                  <a:pt x="18197" y="19598"/>
                  <a:pt x="18197" y="19598"/>
                  <a:pt x="18197" y="19598"/>
                </a:cubicBezTo>
                <a:cubicBezTo>
                  <a:pt x="17719" y="18554"/>
                  <a:pt x="17719" y="18554"/>
                  <a:pt x="17719" y="18554"/>
                </a:cubicBezTo>
                <a:cubicBezTo>
                  <a:pt x="17798" y="17116"/>
                  <a:pt x="17798" y="17116"/>
                  <a:pt x="17798" y="17116"/>
                </a:cubicBezTo>
                <a:cubicBezTo>
                  <a:pt x="17852" y="16933"/>
                  <a:pt x="17852" y="16933"/>
                  <a:pt x="17852" y="16933"/>
                </a:cubicBezTo>
                <a:cubicBezTo>
                  <a:pt x="18144" y="16566"/>
                  <a:pt x="18144" y="16566"/>
                  <a:pt x="18144" y="16566"/>
                </a:cubicBezTo>
                <a:cubicBezTo>
                  <a:pt x="18623" y="16186"/>
                  <a:pt x="18623" y="16186"/>
                  <a:pt x="18623" y="16186"/>
                </a:cubicBezTo>
                <a:cubicBezTo>
                  <a:pt x="19234" y="15932"/>
                  <a:pt x="19234" y="15932"/>
                  <a:pt x="19234" y="15932"/>
                </a:cubicBezTo>
                <a:cubicBezTo>
                  <a:pt x="19899" y="15833"/>
                  <a:pt x="19899" y="15833"/>
                  <a:pt x="19899" y="15833"/>
                </a:cubicBezTo>
                <a:cubicBezTo>
                  <a:pt x="20550" y="15650"/>
                  <a:pt x="20550" y="15650"/>
                  <a:pt x="20550" y="15650"/>
                </a:cubicBezTo>
                <a:cubicBezTo>
                  <a:pt x="21135" y="15199"/>
                  <a:pt x="21135" y="15199"/>
                  <a:pt x="21135" y="15199"/>
                </a:cubicBezTo>
                <a:cubicBezTo>
                  <a:pt x="21188" y="14550"/>
                  <a:pt x="21188" y="14550"/>
                  <a:pt x="21188" y="14550"/>
                </a:cubicBezTo>
                <a:cubicBezTo>
                  <a:pt x="20630" y="14141"/>
                  <a:pt x="20630" y="14141"/>
                  <a:pt x="20630" y="14141"/>
                </a:cubicBezTo>
                <a:cubicBezTo>
                  <a:pt x="20670" y="14268"/>
                  <a:pt x="20670" y="14268"/>
                  <a:pt x="20670" y="14268"/>
                </a:cubicBezTo>
                <a:cubicBezTo>
                  <a:pt x="20829" y="14325"/>
                  <a:pt x="20829" y="14325"/>
                  <a:pt x="20829" y="14325"/>
                </a:cubicBezTo>
                <a:cubicBezTo>
                  <a:pt x="21082" y="14593"/>
                  <a:pt x="21082" y="14593"/>
                  <a:pt x="21082" y="14593"/>
                </a:cubicBezTo>
                <a:cubicBezTo>
                  <a:pt x="20869" y="15142"/>
                  <a:pt x="20869" y="15142"/>
                  <a:pt x="20869" y="15142"/>
                </a:cubicBezTo>
                <a:cubicBezTo>
                  <a:pt x="19659" y="15636"/>
                  <a:pt x="19659" y="15636"/>
                  <a:pt x="19659" y="15636"/>
                </a:cubicBezTo>
                <a:cubicBezTo>
                  <a:pt x="18968" y="15735"/>
                  <a:pt x="18968" y="15735"/>
                  <a:pt x="18968" y="15735"/>
                </a:cubicBezTo>
                <a:cubicBezTo>
                  <a:pt x="18357" y="16031"/>
                  <a:pt x="18357" y="16031"/>
                  <a:pt x="18357" y="16031"/>
                </a:cubicBezTo>
                <a:cubicBezTo>
                  <a:pt x="18091" y="16214"/>
                  <a:pt x="18091" y="16214"/>
                  <a:pt x="18091" y="16214"/>
                </a:cubicBezTo>
                <a:cubicBezTo>
                  <a:pt x="18556" y="15396"/>
                  <a:pt x="18556" y="15396"/>
                  <a:pt x="18556" y="15396"/>
                </a:cubicBezTo>
                <a:cubicBezTo>
                  <a:pt x="19633" y="14212"/>
                  <a:pt x="19633" y="14212"/>
                  <a:pt x="19633" y="14212"/>
                </a:cubicBezTo>
                <a:cubicBezTo>
                  <a:pt x="20324" y="13873"/>
                  <a:pt x="20324" y="13873"/>
                  <a:pt x="20324" y="13873"/>
                </a:cubicBezTo>
                <a:cubicBezTo>
                  <a:pt x="20975" y="13747"/>
                  <a:pt x="20975" y="13747"/>
                  <a:pt x="20975" y="13747"/>
                </a:cubicBezTo>
                <a:cubicBezTo>
                  <a:pt x="21600" y="13521"/>
                  <a:pt x="21600" y="13521"/>
                  <a:pt x="21600" y="13521"/>
                </a:cubicBezTo>
                <a:cubicBezTo>
                  <a:pt x="21600" y="12844"/>
                  <a:pt x="21600" y="12844"/>
                  <a:pt x="21600" y="12844"/>
                </a:cubicBezTo>
                <a:cubicBezTo>
                  <a:pt x="21574" y="12858"/>
                  <a:pt x="21574" y="12858"/>
                  <a:pt x="21574" y="12858"/>
                </a:cubicBezTo>
                <a:cubicBezTo>
                  <a:pt x="20298" y="13042"/>
                  <a:pt x="20298" y="13042"/>
                  <a:pt x="20298" y="13042"/>
                </a:cubicBezTo>
                <a:cubicBezTo>
                  <a:pt x="19035" y="13577"/>
                  <a:pt x="19035" y="13577"/>
                  <a:pt x="19035" y="13577"/>
                </a:cubicBezTo>
                <a:cubicBezTo>
                  <a:pt x="19287" y="12717"/>
                  <a:pt x="19287" y="12717"/>
                  <a:pt x="19287" y="12717"/>
                </a:cubicBezTo>
                <a:cubicBezTo>
                  <a:pt x="19407" y="11209"/>
                  <a:pt x="19407" y="11209"/>
                  <a:pt x="19407" y="11209"/>
                </a:cubicBezTo>
                <a:cubicBezTo>
                  <a:pt x="19580" y="10419"/>
                  <a:pt x="19580" y="10419"/>
                  <a:pt x="19580" y="10419"/>
                </a:cubicBezTo>
                <a:cubicBezTo>
                  <a:pt x="21241" y="7839"/>
                  <a:pt x="21241" y="7839"/>
                  <a:pt x="21241" y="7839"/>
                </a:cubicBezTo>
                <a:cubicBezTo>
                  <a:pt x="21361" y="6880"/>
                  <a:pt x="21361" y="6880"/>
                  <a:pt x="21361" y="6880"/>
                </a:cubicBezTo>
                <a:cubicBezTo>
                  <a:pt x="21547" y="6133"/>
                  <a:pt x="21547" y="6133"/>
                  <a:pt x="21547" y="6133"/>
                </a:cubicBezTo>
                <a:cubicBezTo>
                  <a:pt x="21600" y="6077"/>
                  <a:pt x="21600" y="6077"/>
                  <a:pt x="21600" y="6077"/>
                </a:cubicBezTo>
                <a:cubicBezTo>
                  <a:pt x="21600" y="3567"/>
                  <a:pt x="21600" y="3567"/>
                  <a:pt x="21600" y="3567"/>
                </a:cubicBezTo>
                <a:cubicBezTo>
                  <a:pt x="21095" y="2806"/>
                  <a:pt x="21095" y="2806"/>
                  <a:pt x="21095" y="2806"/>
                </a:cubicBezTo>
                <a:cubicBezTo>
                  <a:pt x="20284" y="2848"/>
                  <a:pt x="20284" y="2848"/>
                  <a:pt x="20284" y="2848"/>
                </a:cubicBezTo>
                <a:cubicBezTo>
                  <a:pt x="19885" y="3440"/>
                  <a:pt x="19885" y="3440"/>
                  <a:pt x="19885" y="3440"/>
                </a:cubicBezTo>
                <a:cubicBezTo>
                  <a:pt x="19885" y="4131"/>
                  <a:pt x="19885" y="4131"/>
                  <a:pt x="19885" y="4131"/>
                </a:cubicBezTo>
                <a:cubicBezTo>
                  <a:pt x="20098" y="4469"/>
                  <a:pt x="20098" y="4469"/>
                  <a:pt x="20098" y="4469"/>
                </a:cubicBezTo>
                <a:cubicBezTo>
                  <a:pt x="20417" y="4230"/>
                  <a:pt x="20417" y="4230"/>
                  <a:pt x="20417" y="4230"/>
                </a:cubicBezTo>
                <a:cubicBezTo>
                  <a:pt x="20151" y="4300"/>
                  <a:pt x="20151" y="4300"/>
                  <a:pt x="20151" y="4300"/>
                </a:cubicBezTo>
                <a:cubicBezTo>
                  <a:pt x="20071" y="4216"/>
                  <a:pt x="20071" y="4216"/>
                  <a:pt x="20071" y="4216"/>
                </a:cubicBezTo>
                <a:cubicBezTo>
                  <a:pt x="20032" y="4046"/>
                  <a:pt x="20032" y="4046"/>
                  <a:pt x="20032" y="4046"/>
                </a:cubicBezTo>
                <a:cubicBezTo>
                  <a:pt x="20045" y="3680"/>
                  <a:pt x="20045" y="3680"/>
                  <a:pt x="20045" y="3680"/>
                </a:cubicBezTo>
                <a:cubicBezTo>
                  <a:pt x="20444" y="3088"/>
                  <a:pt x="20444" y="3088"/>
                  <a:pt x="20444" y="3088"/>
                </a:cubicBezTo>
                <a:cubicBezTo>
                  <a:pt x="21055" y="3215"/>
                  <a:pt x="21055" y="3215"/>
                  <a:pt x="21055" y="3215"/>
                </a:cubicBezTo>
                <a:cubicBezTo>
                  <a:pt x="21361" y="4497"/>
                  <a:pt x="21361" y="4497"/>
                  <a:pt x="21361" y="4497"/>
                </a:cubicBezTo>
                <a:cubicBezTo>
                  <a:pt x="21215" y="5160"/>
                  <a:pt x="21215" y="5160"/>
                  <a:pt x="21215" y="5160"/>
                </a:cubicBezTo>
                <a:cubicBezTo>
                  <a:pt x="21002" y="5513"/>
                  <a:pt x="21002" y="5513"/>
                  <a:pt x="21002" y="5513"/>
                </a:cubicBezTo>
                <a:cubicBezTo>
                  <a:pt x="20803" y="5893"/>
                  <a:pt x="20803" y="5893"/>
                  <a:pt x="20803" y="5893"/>
                </a:cubicBezTo>
                <a:cubicBezTo>
                  <a:pt x="20563" y="6767"/>
                  <a:pt x="20563" y="6767"/>
                  <a:pt x="20563" y="6767"/>
                </a:cubicBezTo>
                <a:cubicBezTo>
                  <a:pt x="20457" y="7501"/>
                  <a:pt x="20457" y="7501"/>
                  <a:pt x="20457" y="7501"/>
                </a:cubicBezTo>
                <a:cubicBezTo>
                  <a:pt x="20125" y="8135"/>
                  <a:pt x="20125" y="8135"/>
                  <a:pt x="20125" y="8135"/>
                </a:cubicBezTo>
                <a:cubicBezTo>
                  <a:pt x="19540" y="8713"/>
                  <a:pt x="19540" y="8713"/>
                  <a:pt x="19540" y="8713"/>
                </a:cubicBezTo>
                <a:cubicBezTo>
                  <a:pt x="18689" y="10165"/>
                  <a:pt x="18689" y="10165"/>
                  <a:pt x="18689" y="10165"/>
                </a:cubicBezTo>
                <a:cubicBezTo>
                  <a:pt x="18556" y="10560"/>
                  <a:pt x="18556" y="10560"/>
                  <a:pt x="18556" y="10560"/>
                </a:cubicBezTo>
                <a:cubicBezTo>
                  <a:pt x="18237" y="10024"/>
                  <a:pt x="18237" y="10024"/>
                  <a:pt x="18237" y="10024"/>
                </a:cubicBezTo>
                <a:cubicBezTo>
                  <a:pt x="18064" y="9432"/>
                  <a:pt x="18064" y="9432"/>
                  <a:pt x="18064" y="9432"/>
                </a:cubicBezTo>
                <a:cubicBezTo>
                  <a:pt x="18184" y="8177"/>
                  <a:pt x="18184" y="8177"/>
                  <a:pt x="18184" y="8177"/>
                </a:cubicBezTo>
                <a:cubicBezTo>
                  <a:pt x="18623" y="6880"/>
                  <a:pt x="18623" y="6880"/>
                  <a:pt x="18623" y="6880"/>
                </a:cubicBezTo>
                <a:cubicBezTo>
                  <a:pt x="18915" y="5541"/>
                  <a:pt x="18915" y="5541"/>
                  <a:pt x="18915" y="5541"/>
                </a:cubicBezTo>
                <a:cubicBezTo>
                  <a:pt x="18809" y="3045"/>
                  <a:pt x="18809" y="3045"/>
                  <a:pt x="18809" y="3045"/>
                </a:cubicBezTo>
                <a:cubicBezTo>
                  <a:pt x="18742" y="2552"/>
                  <a:pt x="18742" y="2552"/>
                  <a:pt x="18742" y="2552"/>
                </a:cubicBezTo>
                <a:cubicBezTo>
                  <a:pt x="18888" y="2058"/>
                  <a:pt x="18888" y="2058"/>
                  <a:pt x="18888" y="2058"/>
                </a:cubicBezTo>
                <a:cubicBezTo>
                  <a:pt x="19447" y="1227"/>
                  <a:pt x="19447" y="1227"/>
                  <a:pt x="19447" y="1227"/>
                </a:cubicBezTo>
                <a:cubicBezTo>
                  <a:pt x="19885" y="1114"/>
                  <a:pt x="19885" y="1114"/>
                  <a:pt x="19885" y="1114"/>
                </a:cubicBezTo>
                <a:cubicBezTo>
                  <a:pt x="20125" y="1607"/>
                  <a:pt x="20125" y="1607"/>
                  <a:pt x="20125" y="1607"/>
                </a:cubicBezTo>
                <a:cubicBezTo>
                  <a:pt x="19806" y="1932"/>
                  <a:pt x="19806" y="1932"/>
                  <a:pt x="19806" y="1932"/>
                </a:cubicBezTo>
                <a:cubicBezTo>
                  <a:pt x="19606" y="1974"/>
                  <a:pt x="19606" y="1974"/>
                  <a:pt x="19606" y="1974"/>
                </a:cubicBezTo>
                <a:cubicBezTo>
                  <a:pt x="19779" y="2073"/>
                  <a:pt x="19779" y="2073"/>
                  <a:pt x="19779" y="2073"/>
                </a:cubicBezTo>
                <a:cubicBezTo>
                  <a:pt x="20191" y="1861"/>
                  <a:pt x="20191" y="1861"/>
                  <a:pt x="20191" y="1861"/>
                </a:cubicBezTo>
                <a:cubicBezTo>
                  <a:pt x="20417" y="1198"/>
                  <a:pt x="20417" y="1198"/>
                  <a:pt x="20417" y="1198"/>
                </a:cubicBezTo>
                <a:cubicBezTo>
                  <a:pt x="19673" y="860"/>
                  <a:pt x="19673" y="860"/>
                  <a:pt x="19673" y="860"/>
                </a:cubicBezTo>
                <a:cubicBezTo>
                  <a:pt x="19021" y="1297"/>
                  <a:pt x="19021" y="1297"/>
                  <a:pt x="19021" y="1297"/>
                </a:cubicBezTo>
                <a:cubicBezTo>
                  <a:pt x="18556" y="2087"/>
                  <a:pt x="18556" y="2087"/>
                  <a:pt x="18556" y="2087"/>
                </a:cubicBezTo>
                <a:cubicBezTo>
                  <a:pt x="18343" y="1734"/>
                  <a:pt x="18343" y="1734"/>
                  <a:pt x="18343" y="1734"/>
                </a:cubicBezTo>
                <a:cubicBezTo>
                  <a:pt x="18450" y="2185"/>
                  <a:pt x="18450" y="2185"/>
                  <a:pt x="18450" y="2185"/>
                </a:cubicBezTo>
                <a:cubicBezTo>
                  <a:pt x="18343" y="3257"/>
                  <a:pt x="18343" y="3257"/>
                  <a:pt x="18343" y="3257"/>
                </a:cubicBezTo>
                <a:cubicBezTo>
                  <a:pt x="17519" y="3313"/>
                  <a:pt x="17519" y="3313"/>
                  <a:pt x="17519" y="3313"/>
                </a:cubicBezTo>
                <a:cubicBezTo>
                  <a:pt x="17400" y="3962"/>
                  <a:pt x="17400" y="3962"/>
                  <a:pt x="17400" y="3962"/>
                </a:cubicBezTo>
                <a:cubicBezTo>
                  <a:pt x="17945" y="4173"/>
                  <a:pt x="17945" y="4173"/>
                  <a:pt x="17945" y="4173"/>
                </a:cubicBezTo>
                <a:cubicBezTo>
                  <a:pt x="17732" y="4018"/>
                  <a:pt x="17732" y="4018"/>
                  <a:pt x="17732" y="4018"/>
                </a:cubicBezTo>
                <a:cubicBezTo>
                  <a:pt x="17599" y="3849"/>
                  <a:pt x="17599" y="3849"/>
                  <a:pt x="17599" y="3849"/>
                </a:cubicBezTo>
                <a:cubicBezTo>
                  <a:pt x="17705" y="3454"/>
                  <a:pt x="17705" y="3454"/>
                  <a:pt x="17705" y="3454"/>
                </a:cubicBezTo>
                <a:cubicBezTo>
                  <a:pt x="18197" y="3497"/>
                  <a:pt x="18197" y="3497"/>
                  <a:pt x="18197" y="3497"/>
                </a:cubicBezTo>
                <a:cubicBezTo>
                  <a:pt x="18330" y="3694"/>
                  <a:pt x="18330" y="3694"/>
                  <a:pt x="18330" y="3694"/>
                </a:cubicBezTo>
                <a:cubicBezTo>
                  <a:pt x="18330" y="3807"/>
                  <a:pt x="18330" y="3807"/>
                  <a:pt x="18330" y="3807"/>
                </a:cubicBezTo>
                <a:cubicBezTo>
                  <a:pt x="18304" y="4258"/>
                  <a:pt x="18304" y="4258"/>
                  <a:pt x="18304" y="4258"/>
                </a:cubicBezTo>
                <a:cubicBezTo>
                  <a:pt x="18171" y="5217"/>
                  <a:pt x="18171" y="5217"/>
                  <a:pt x="18171" y="5217"/>
                </a:cubicBezTo>
                <a:cubicBezTo>
                  <a:pt x="16283" y="2806"/>
                  <a:pt x="16283" y="2806"/>
                  <a:pt x="16283" y="2806"/>
                </a:cubicBezTo>
                <a:cubicBezTo>
                  <a:pt x="16031" y="2087"/>
                  <a:pt x="16031" y="2087"/>
                  <a:pt x="16031" y="2087"/>
                </a:cubicBezTo>
                <a:cubicBezTo>
                  <a:pt x="15884" y="1184"/>
                  <a:pt x="15884" y="1184"/>
                  <a:pt x="15884" y="1184"/>
                </a:cubicBezTo>
                <a:cubicBezTo>
                  <a:pt x="16070" y="423"/>
                  <a:pt x="16070" y="423"/>
                  <a:pt x="16070" y="423"/>
                </a:cubicBezTo>
                <a:cubicBezTo>
                  <a:pt x="16629" y="226"/>
                  <a:pt x="16629" y="226"/>
                  <a:pt x="16629" y="226"/>
                </a:cubicBezTo>
                <a:cubicBezTo>
                  <a:pt x="17147" y="465"/>
                  <a:pt x="17147" y="465"/>
                  <a:pt x="17147" y="465"/>
                </a:cubicBezTo>
                <a:cubicBezTo>
                  <a:pt x="17240" y="1170"/>
                  <a:pt x="17240" y="1170"/>
                  <a:pt x="17240" y="1170"/>
                </a:cubicBezTo>
                <a:cubicBezTo>
                  <a:pt x="17014" y="1410"/>
                  <a:pt x="17014" y="1410"/>
                  <a:pt x="17014" y="1410"/>
                </a:cubicBezTo>
                <a:cubicBezTo>
                  <a:pt x="16775" y="1509"/>
                  <a:pt x="16775" y="1509"/>
                  <a:pt x="16775" y="1509"/>
                </a:cubicBezTo>
                <a:cubicBezTo>
                  <a:pt x="16895" y="1523"/>
                  <a:pt x="16895" y="1523"/>
                  <a:pt x="16895" y="1523"/>
                </a:cubicBezTo>
                <a:cubicBezTo>
                  <a:pt x="17227" y="1396"/>
                  <a:pt x="17227" y="1396"/>
                  <a:pt x="17227" y="1396"/>
                </a:cubicBezTo>
                <a:cubicBezTo>
                  <a:pt x="17453" y="747"/>
                  <a:pt x="17453" y="747"/>
                  <a:pt x="17453" y="747"/>
                </a:cubicBezTo>
                <a:cubicBezTo>
                  <a:pt x="16988" y="84"/>
                  <a:pt x="16988" y="84"/>
                  <a:pt x="16988" y="84"/>
                </a:cubicBezTo>
                <a:cubicBezTo>
                  <a:pt x="16283" y="0"/>
                  <a:pt x="16283" y="0"/>
                  <a:pt x="16283" y="0"/>
                </a:cubicBezTo>
                <a:cubicBezTo>
                  <a:pt x="15712" y="522"/>
                  <a:pt x="15712" y="522"/>
                  <a:pt x="15712" y="522"/>
                </a:cubicBezTo>
                <a:cubicBezTo>
                  <a:pt x="15552" y="1946"/>
                  <a:pt x="15552" y="1946"/>
                  <a:pt x="15552" y="1946"/>
                </a:cubicBezTo>
                <a:cubicBezTo>
                  <a:pt x="16070" y="3200"/>
                  <a:pt x="16070" y="3200"/>
                  <a:pt x="16070" y="3200"/>
                </a:cubicBezTo>
                <a:cubicBezTo>
                  <a:pt x="16695" y="4004"/>
                  <a:pt x="16695" y="4004"/>
                  <a:pt x="16695" y="4004"/>
                </a:cubicBezTo>
                <a:cubicBezTo>
                  <a:pt x="17014" y="4371"/>
                  <a:pt x="17014" y="4371"/>
                  <a:pt x="17014" y="4371"/>
                </a:cubicBezTo>
                <a:cubicBezTo>
                  <a:pt x="16017" y="4737"/>
                  <a:pt x="16017" y="4737"/>
                  <a:pt x="16017" y="4737"/>
                </a:cubicBezTo>
                <a:cubicBezTo>
                  <a:pt x="16044" y="5499"/>
                  <a:pt x="16044" y="5499"/>
                  <a:pt x="16044" y="5499"/>
                </a:cubicBezTo>
                <a:cubicBezTo>
                  <a:pt x="16522" y="6063"/>
                  <a:pt x="16522" y="6063"/>
                  <a:pt x="16522" y="6063"/>
                </a:cubicBezTo>
                <a:cubicBezTo>
                  <a:pt x="17001" y="5640"/>
                  <a:pt x="17001" y="5640"/>
                  <a:pt x="17001" y="5640"/>
                </a:cubicBezTo>
                <a:cubicBezTo>
                  <a:pt x="17001" y="5146"/>
                  <a:pt x="17001" y="5146"/>
                  <a:pt x="17001" y="5146"/>
                </a:cubicBezTo>
                <a:cubicBezTo>
                  <a:pt x="16802" y="5076"/>
                  <a:pt x="16802" y="5076"/>
                  <a:pt x="16802" y="5076"/>
                </a:cubicBezTo>
                <a:cubicBezTo>
                  <a:pt x="16655" y="5160"/>
                  <a:pt x="16655" y="5160"/>
                  <a:pt x="16655" y="5160"/>
                </a:cubicBezTo>
                <a:cubicBezTo>
                  <a:pt x="16855" y="5146"/>
                  <a:pt x="16855" y="5146"/>
                  <a:pt x="16855" y="5146"/>
                </a:cubicBezTo>
                <a:cubicBezTo>
                  <a:pt x="16921" y="5315"/>
                  <a:pt x="16921" y="5315"/>
                  <a:pt x="16921" y="5315"/>
                </a:cubicBezTo>
                <a:cubicBezTo>
                  <a:pt x="16549" y="5795"/>
                  <a:pt x="16549" y="5795"/>
                  <a:pt x="16549" y="5795"/>
                </a:cubicBezTo>
                <a:cubicBezTo>
                  <a:pt x="16243" y="5400"/>
                  <a:pt x="16243" y="5400"/>
                  <a:pt x="16243" y="5400"/>
                </a:cubicBezTo>
                <a:cubicBezTo>
                  <a:pt x="16336" y="4878"/>
                  <a:pt x="16336" y="4878"/>
                  <a:pt x="16336" y="4878"/>
                </a:cubicBezTo>
                <a:cubicBezTo>
                  <a:pt x="16748" y="4681"/>
                  <a:pt x="16748" y="4681"/>
                  <a:pt x="16748" y="4681"/>
                </a:cubicBezTo>
                <a:cubicBezTo>
                  <a:pt x="17254" y="4766"/>
                  <a:pt x="17254" y="4766"/>
                  <a:pt x="17254" y="4766"/>
                </a:cubicBezTo>
                <a:cubicBezTo>
                  <a:pt x="17479" y="4920"/>
                  <a:pt x="17479" y="4920"/>
                  <a:pt x="17479" y="4920"/>
                </a:cubicBezTo>
                <a:cubicBezTo>
                  <a:pt x="17599" y="5090"/>
                  <a:pt x="17599" y="5090"/>
                  <a:pt x="17599" y="5090"/>
                </a:cubicBezTo>
                <a:cubicBezTo>
                  <a:pt x="17878" y="6147"/>
                  <a:pt x="17878" y="6147"/>
                  <a:pt x="17878" y="6147"/>
                </a:cubicBezTo>
                <a:cubicBezTo>
                  <a:pt x="17692" y="6683"/>
                  <a:pt x="17692" y="6683"/>
                  <a:pt x="17692" y="6683"/>
                </a:cubicBezTo>
                <a:cubicBezTo>
                  <a:pt x="16934" y="8741"/>
                  <a:pt x="16934" y="8741"/>
                  <a:pt x="16934" y="8741"/>
                </a:cubicBezTo>
                <a:cubicBezTo>
                  <a:pt x="16895" y="9136"/>
                  <a:pt x="16895" y="9136"/>
                  <a:pt x="16895" y="9136"/>
                </a:cubicBezTo>
                <a:cubicBezTo>
                  <a:pt x="16376" y="8840"/>
                  <a:pt x="16376" y="8840"/>
                  <a:pt x="16376" y="8840"/>
                </a:cubicBezTo>
                <a:cubicBezTo>
                  <a:pt x="15805" y="8629"/>
                  <a:pt x="15805" y="8629"/>
                  <a:pt x="15805" y="8629"/>
                </a:cubicBezTo>
                <a:cubicBezTo>
                  <a:pt x="15366" y="8290"/>
                  <a:pt x="15366" y="8290"/>
                  <a:pt x="15366" y="8290"/>
                </a:cubicBezTo>
                <a:cubicBezTo>
                  <a:pt x="15326" y="7740"/>
                  <a:pt x="15326" y="7740"/>
                  <a:pt x="15326" y="7740"/>
                </a:cubicBezTo>
                <a:cubicBezTo>
                  <a:pt x="15898" y="6937"/>
                  <a:pt x="15898" y="6937"/>
                  <a:pt x="15898" y="6937"/>
                </a:cubicBezTo>
                <a:cubicBezTo>
                  <a:pt x="16336" y="7261"/>
                  <a:pt x="16336" y="7261"/>
                  <a:pt x="16336" y="7261"/>
                </a:cubicBezTo>
                <a:cubicBezTo>
                  <a:pt x="16416" y="7726"/>
                  <a:pt x="16416" y="7726"/>
                  <a:pt x="16416" y="7726"/>
                </a:cubicBezTo>
                <a:cubicBezTo>
                  <a:pt x="16283" y="7811"/>
                  <a:pt x="16283" y="7811"/>
                  <a:pt x="16283" y="7811"/>
                </a:cubicBezTo>
                <a:cubicBezTo>
                  <a:pt x="16243" y="7627"/>
                  <a:pt x="16243" y="7627"/>
                  <a:pt x="16243" y="7627"/>
                </a:cubicBezTo>
                <a:cubicBezTo>
                  <a:pt x="16270" y="7487"/>
                  <a:pt x="16270" y="7487"/>
                  <a:pt x="16270" y="7487"/>
                </a:cubicBezTo>
                <a:cubicBezTo>
                  <a:pt x="16163" y="7656"/>
                  <a:pt x="16163" y="7656"/>
                  <a:pt x="16163" y="7656"/>
                </a:cubicBezTo>
                <a:cubicBezTo>
                  <a:pt x="16190" y="7910"/>
                  <a:pt x="16190" y="7910"/>
                  <a:pt x="16190" y="7910"/>
                </a:cubicBezTo>
                <a:cubicBezTo>
                  <a:pt x="16283" y="7966"/>
                  <a:pt x="16283" y="7966"/>
                  <a:pt x="16283" y="7966"/>
                </a:cubicBezTo>
                <a:cubicBezTo>
                  <a:pt x="16615" y="7712"/>
                  <a:pt x="16615" y="7712"/>
                  <a:pt x="16615" y="7712"/>
                </a:cubicBezTo>
                <a:cubicBezTo>
                  <a:pt x="16602" y="7092"/>
                  <a:pt x="16602" y="7092"/>
                  <a:pt x="16602" y="7092"/>
                </a:cubicBezTo>
                <a:cubicBezTo>
                  <a:pt x="15645" y="6669"/>
                  <a:pt x="15645" y="6669"/>
                  <a:pt x="15645" y="6669"/>
                </a:cubicBezTo>
                <a:cubicBezTo>
                  <a:pt x="14994" y="7599"/>
                  <a:pt x="14994" y="7599"/>
                  <a:pt x="14994" y="7599"/>
                </a:cubicBezTo>
                <a:cubicBezTo>
                  <a:pt x="15153" y="8671"/>
                  <a:pt x="15153" y="8671"/>
                  <a:pt x="15153" y="8671"/>
                </a:cubicBezTo>
                <a:cubicBezTo>
                  <a:pt x="16177" y="9263"/>
                  <a:pt x="16177" y="9263"/>
                  <a:pt x="16177" y="9263"/>
                </a:cubicBezTo>
                <a:cubicBezTo>
                  <a:pt x="16828" y="9728"/>
                  <a:pt x="16828" y="9728"/>
                  <a:pt x="16828" y="9728"/>
                </a:cubicBezTo>
                <a:cubicBezTo>
                  <a:pt x="17081" y="10433"/>
                  <a:pt x="17081" y="10433"/>
                  <a:pt x="17081" y="10433"/>
                </a:cubicBezTo>
                <a:cubicBezTo>
                  <a:pt x="17918" y="12351"/>
                  <a:pt x="17918" y="12351"/>
                  <a:pt x="17918" y="12351"/>
                </a:cubicBezTo>
                <a:cubicBezTo>
                  <a:pt x="17732" y="12915"/>
                  <a:pt x="17732" y="12915"/>
                  <a:pt x="17732" y="12915"/>
                </a:cubicBezTo>
                <a:cubicBezTo>
                  <a:pt x="17200" y="13930"/>
                  <a:pt x="17200" y="13930"/>
                  <a:pt x="17200" y="13930"/>
                </a:cubicBezTo>
                <a:cubicBezTo>
                  <a:pt x="16243" y="12802"/>
                  <a:pt x="16243" y="12802"/>
                  <a:pt x="16243" y="12802"/>
                </a:cubicBezTo>
                <a:cubicBezTo>
                  <a:pt x="16615" y="11928"/>
                  <a:pt x="16615" y="11928"/>
                  <a:pt x="16615" y="11928"/>
                </a:cubicBezTo>
                <a:cubicBezTo>
                  <a:pt x="16190" y="11026"/>
                  <a:pt x="16190" y="11026"/>
                  <a:pt x="16190" y="11026"/>
                </a:cubicBezTo>
                <a:cubicBezTo>
                  <a:pt x="15486" y="10899"/>
                  <a:pt x="15486" y="10899"/>
                  <a:pt x="15486" y="10899"/>
                </a:cubicBezTo>
                <a:cubicBezTo>
                  <a:pt x="15233" y="11420"/>
                  <a:pt x="15233" y="11420"/>
                  <a:pt x="15233" y="11420"/>
                </a:cubicBezTo>
                <a:cubicBezTo>
                  <a:pt x="15645" y="11716"/>
                  <a:pt x="15645" y="11716"/>
                  <a:pt x="15645" y="11716"/>
                </a:cubicBezTo>
                <a:cubicBezTo>
                  <a:pt x="15685" y="11646"/>
                  <a:pt x="15685" y="11646"/>
                  <a:pt x="15685" y="11646"/>
                </a:cubicBezTo>
                <a:cubicBezTo>
                  <a:pt x="15446" y="11434"/>
                  <a:pt x="15446" y="11434"/>
                  <a:pt x="15446" y="11434"/>
                </a:cubicBezTo>
                <a:cubicBezTo>
                  <a:pt x="15552" y="11166"/>
                  <a:pt x="15552" y="11166"/>
                  <a:pt x="15552" y="11166"/>
                </a:cubicBezTo>
                <a:cubicBezTo>
                  <a:pt x="16124" y="11463"/>
                  <a:pt x="16124" y="11463"/>
                  <a:pt x="16124" y="11463"/>
                </a:cubicBezTo>
                <a:cubicBezTo>
                  <a:pt x="16190" y="12125"/>
                  <a:pt x="16190" y="12125"/>
                  <a:pt x="16190" y="12125"/>
                </a:cubicBezTo>
                <a:cubicBezTo>
                  <a:pt x="15765" y="12492"/>
                  <a:pt x="15765" y="12492"/>
                  <a:pt x="15765" y="12492"/>
                </a:cubicBezTo>
                <a:cubicBezTo>
                  <a:pt x="15459" y="12435"/>
                  <a:pt x="15459" y="12435"/>
                  <a:pt x="15459" y="12435"/>
                </a:cubicBezTo>
                <a:cubicBezTo>
                  <a:pt x="15020" y="12393"/>
                  <a:pt x="15020" y="12393"/>
                  <a:pt x="15020" y="12393"/>
                </a:cubicBezTo>
                <a:cubicBezTo>
                  <a:pt x="14263" y="12506"/>
                  <a:pt x="14263" y="12506"/>
                  <a:pt x="14263" y="12506"/>
                </a:cubicBezTo>
                <a:cubicBezTo>
                  <a:pt x="13625" y="12365"/>
                  <a:pt x="13625" y="12365"/>
                  <a:pt x="13625" y="12365"/>
                </a:cubicBezTo>
                <a:cubicBezTo>
                  <a:pt x="12800" y="10997"/>
                  <a:pt x="12800" y="10997"/>
                  <a:pt x="12800" y="10997"/>
                </a:cubicBezTo>
                <a:cubicBezTo>
                  <a:pt x="12668" y="10546"/>
                  <a:pt x="12668" y="10546"/>
                  <a:pt x="12668" y="10546"/>
                </a:cubicBezTo>
                <a:cubicBezTo>
                  <a:pt x="12668" y="9799"/>
                  <a:pt x="12668" y="9799"/>
                  <a:pt x="12668" y="9799"/>
                </a:cubicBezTo>
                <a:cubicBezTo>
                  <a:pt x="13359" y="8558"/>
                  <a:pt x="13359" y="8558"/>
                  <a:pt x="13359" y="8558"/>
                </a:cubicBezTo>
                <a:cubicBezTo>
                  <a:pt x="13864" y="7924"/>
                  <a:pt x="13864" y="7924"/>
                  <a:pt x="13864" y="7924"/>
                </a:cubicBezTo>
                <a:cubicBezTo>
                  <a:pt x="14249" y="7148"/>
                  <a:pt x="14249" y="7148"/>
                  <a:pt x="14249" y="7148"/>
                </a:cubicBezTo>
                <a:cubicBezTo>
                  <a:pt x="14449" y="6260"/>
                  <a:pt x="14449" y="6260"/>
                  <a:pt x="14449" y="6260"/>
                </a:cubicBezTo>
                <a:cubicBezTo>
                  <a:pt x="14329" y="5414"/>
                  <a:pt x="14329" y="5414"/>
                  <a:pt x="14329" y="5414"/>
                </a:cubicBezTo>
                <a:cubicBezTo>
                  <a:pt x="13771" y="4892"/>
                  <a:pt x="13771" y="4892"/>
                  <a:pt x="13771" y="4892"/>
                </a:cubicBezTo>
                <a:cubicBezTo>
                  <a:pt x="13120" y="5047"/>
                  <a:pt x="13120" y="5047"/>
                  <a:pt x="13120" y="5047"/>
                </a:cubicBezTo>
                <a:cubicBezTo>
                  <a:pt x="12827" y="5964"/>
                  <a:pt x="12827" y="5964"/>
                  <a:pt x="12827" y="5964"/>
                </a:cubicBezTo>
                <a:cubicBezTo>
                  <a:pt x="13704" y="6175"/>
                  <a:pt x="13704" y="6175"/>
                  <a:pt x="13704" y="6175"/>
                </a:cubicBezTo>
                <a:cubicBezTo>
                  <a:pt x="13904" y="5710"/>
                  <a:pt x="13904" y="5710"/>
                  <a:pt x="13904" y="5710"/>
                </a:cubicBezTo>
                <a:cubicBezTo>
                  <a:pt x="13625" y="5470"/>
                  <a:pt x="13625" y="5470"/>
                  <a:pt x="13625" y="5470"/>
                </a:cubicBezTo>
                <a:cubicBezTo>
                  <a:pt x="13492" y="5611"/>
                  <a:pt x="13492" y="5611"/>
                  <a:pt x="13492" y="5611"/>
                </a:cubicBezTo>
                <a:cubicBezTo>
                  <a:pt x="13439" y="5752"/>
                  <a:pt x="13439" y="5752"/>
                  <a:pt x="13439" y="5752"/>
                </a:cubicBezTo>
                <a:cubicBezTo>
                  <a:pt x="13611" y="5569"/>
                  <a:pt x="13611" y="5569"/>
                  <a:pt x="13611" y="5569"/>
                </a:cubicBezTo>
                <a:cubicBezTo>
                  <a:pt x="13704" y="5724"/>
                  <a:pt x="13704" y="5724"/>
                  <a:pt x="13704" y="5724"/>
                </a:cubicBezTo>
                <a:cubicBezTo>
                  <a:pt x="13545" y="6006"/>
                  <a:pt x="13545" y="6006"/>
                  <a:pt x="13545" y="6006"/>
                </a:cubicBezTo>
                <a:cubicBezTo>
                  <a:pt x="13133" y="5851"/>
                  <a:pt x="13133" y="5851"/>
                  <a:pt x="13133" y="5851"/>
                </a:cubicBezTo>
                <a:cubicBezTo>
                  <a:pt x="13186" y="5372"/>
                  <a:pt x="13186" y="5372"/>
                  <a:pt x="13186" y="5372"/>
                </a:cubicBezTo>
                <a:cubicBezTo>
                  <a:pt x="13611" y="5160"/>
                  <a:pt x="13611" y="5160"/>
                  <a:pt x="13611" y="5160"/>
                </a:cubicBezTo>
                <a:cubicBezTo>
                  <a:pt x="14090" y="5668"/>
                  <a:pt x="14090" y="5668"/>
                  <a:pt x="14090" y="5668"/>
                </a:cubicBezTo>
                <a:cubicBezTo>
                  <a:pt x="14050" y="6556"/>
                  <a:pt x="14050" y="6556"/>
                  <a:pt x="14050" y="6556"/>
                </a:cubicBezTo>
                <a:cubicBezTo>
                  <a:pt x="13718" y="7388"/>
                  <a:pt x="13718" y="7388"/>
                  <a:pt x="13718" y="7388"/>
                </a:cubicBezTo>
                <a:cubicBezTo>
                  <a:pt x="13213" y="8065"/>
                  <a:pt x="13213" y="8065"/>
                  <a:pt x="13213" y="8065"/>
                </a:cubicBezTo>
                <a:cubicBezTo>
                  <a:pt x="12654" y="8727"/>
                  <a:pt x="12654" y="8727"/>
                  <a:pt x="12654" y="8727"/>
                </a:cubicBezTo>
                <a:cubicBezTo>
                  <a:pt x="12269" y="9475"/>
                  <a:pt x="12269" y="9475"/>
                  <a:pt x="12269" y="9475"/>
                </a:cubicBezTo>
                <a:cubicBezTo>
                  <a:pt x="10940" y="7825"/>
                  <a:pt x="10940" y="7825"/>
                  <a:pt x="10940" y="7825"/>
                </a:cubicBezTo>
                <a:cubicBezTo>
                  <a:pt x="10009" y="7430"/>
                  <a:pt x="10009" y="7430"/>
                  <a:pt x="10009" y="7430"/>
                </a:cubicBezTo>
                <a:cubicBezTo>
                  <a:pt x="9145" y="7754"/>
                  <a:pt x="9145" y="7754"/>
                  <a:pt x="9145" y="7754"/>
                </a:cubicBezTo>
                <a:cubicBezTo>
                  <a:pt x="8640" y="9108"/>
                  <a:pt x="8640" y="9108"/>
                  <a:pt x="8640" y="9108"/>
                </a:cubicBezTo>
                <a:cubicBezTo>
                  <a:pt x="9690" y="9460"/>
                  <a:pt x="9690" y="9460"/>
                  <a:pt x="9690" y="9460"/>
                </a:cubicBezTo>
                <a:cubicBezTo>
                  <a:pt x="10248" y="8939"/>
                  <a:pt x="10248" y="8939"/>
                  <a:pt x="10248" y="8939"/>
                </a:cubicBezTo>
                <a:cubicBezTo>
                  <a:pt x="10049" y="8234"/>
                  <a:pt x="10049" y="8234"/>
                  <a:pt x="10049" y="8234"/>
                </a:cubicBezTo>
                <a:cubicBezTo>
                  <a:pt x="9411" y="8290"/>
                  <a:pt x="9411" y="8290"/>
                  <a:pt x="9411" y="8290"/>
                </a:cubicBezTo>
                <a:cubicBezTo>
                  <a:pt x="9398" y="8671"/>
                  <a:pt x="9398" y="8671"/>
                  <a:pt x="9398" y="8671"/>
                </a:cubicBezTo>
                <a:cubicBezTo>
                  <a:pt x="9584" y="8784"/>
                  <a:pt x="9584" y="8784"/>
                  <a:pt x="9584" y="8784"/>
                </a:cubicBezTo>
                <a:cubicBezTo>
                  <a:pt x="9757" y="8812"/>
                  <a:pt x="9757" y="8812"/>
                  <a:pt x="9757" y="8812"/>
                </a:cubicBezTo>
                <a:cubicBezTo>
                  <a:pt x="9531" y="8671"/>
                  <a:pt x="9531" y="8671"/>
                  <a:pt x="9531" y="8671"/>
                </a:cubicBezTo>
                <a:cubicBezTo>
                  <a:pt x="9544" y="8361"/>
                  <a:pt x="9544" y="8361"/>
                  <a:pt x="9544" y="8361"/>
                </a:cubicBezTo>
                <a:cubicBezTo>
                  <a:pt x="10089" y="8615"/>
                  <a:pt x="10089" y="8615"/>
                  <a:pt x="10089" y="8615"/>
                </a:cubicBezTo>
                <a:cubicBezTo>
                  <a:pt x="9677" y="9193"/>
                  <a:pt x="9677" y="9193"/>
                  <a:pt x="9677" y="9193"/>
                </a:cubicBezTo>
                <a:cubicBezTo>
                  <a:pt x="9092" y="8882"/>
                  <a:pt x="9092" y="8882"/>
                  <a:pt x="9092" y="8882"/>
                </a:cubicBezTo>
                <a:cubicBezTo>
                  <a:pt x="9291" y="8107"/>
                  <a:pt x="9291" y="8107"/>
                  <a:pt x="9291" y="8107"/>
                </a:cubicBezTo>
                <a:cubicBezTo>
                  <a:pt x="10115" y="7853"/>
                  <a:pt x="10115" y="7853"/>
                  <a:pt x="10115" y="7853"/>
                </a:cubicBezTo>
                <a:cubicBezTo>
                  <a:pt x="11019" y="8445"/>
                  <a:pt x="11019" y="8445"/>
                  <a:pt x="11019" y="8445"/>
                </a:cubicBezTo>
                <a:cubicBezTo>
                  <a:pt x="12096" y="10335"/>
                  <a:pt x="12096" y="10335"/>
                  <a:pt x="12096" y="10335"/>
                </a:cubicBezTo>
                <a:cubicBezTo>
                  <a:pt x="12256" y="10884"/>
                  <a:pt x="12256" y="10884"/>
                  <a:pt x="12256" y="10884"/>
                </a:cubicBezTo>
                <a:cubicBezTo>
                  <a:pt x="11684" y="10884"/>
                  <a:pt x="11684" y="10884"/>
                  <a:pt x="11684" y="10884"/>
                </a:cubicBezTo>
                <a:cubicBezTo>
                  <a:pt x="11152" y="10758"/>
                  <a:pt x="11152" y="10758"/>
                  <a:pt x="11152" y="10758"/>
                </a:cubicBezTo>
                <a:cubicBezTo>
                  <a:pt x="10953" y="10306"/>
                  <a:pt x="10953" y="10306"/>
                  <a:pt x="10953" y="10306"/>
                </a:cubicBezTo>
                <a:cubicBezTo>
                  <a:pt x="11285" y="10039"/>
                  <a:pt x="11285" y="10039"/>
                  <a:pt x="11285" y="10039"/>
                </a:cubicBezTo>
                <a:cubicBezTo>
                  <a:pt x="11471" y="10180"/>
                  <a:pt x="11471" y="10180"/>
                  <a:pt x="11471" y="10180"/>
                </a:cubicBezTo>
                <a:cubicBezTo>
                  <a:pt x="11551" y="10278"/>
                  <a:pt x="11551" y="10278"/>
                  <a:pt x="11551" y="10278"/>
                </a:cubicBezTo>
                <a:cubicBezTo>
                  <a:pt x="11498" y="10081"/>
                  <a:pt x="11498" y="10081"/>
                  <a:pt x="11498" y="10081"/>
                </a:cubicBezTo>
                <a:cubicBezTo>
                  <a:pt x="11165" y="9827"/>
                  <a:pt x="11165" y="9827"/>
                  <a:pt x="11165" y="9827"/>
                </a:cubicBezTo>
                <a:cubicBezTo>
                  <a:pt x="10740" y="10419"/>
                  <a:pt x="10740" y="10419"/>
                  <a:pt x="10740" y="10419"/>
                </a:cubicBezTo>
                <a:cubicBezTo>
                  <a:pt x="11086" y="11026"/>
                  <a:pt x="11086" y="11026"/>
                  <a:pt x="11086" y="11026"/>
                </a:cubicBezTo>
                <a:cubicBezTo>
                  <a:pt x="11671" y="11181"/>
                  <a:pt x="11671" y="11181"/>
                  <a:pt x="11671" y="11181"/>
                </a:cubicBezTo>
                <a:cubicBezTo>
                  <a:pt x="11299" y="12055"/>
                  <a:pt x="11299" y="12055"/>
                  <a:pt x="11299" y="12055"/>
                </a:cubicBezTo>
                <a:cubicBezTo>
                  <a:pt x="11352" y="12252"/>
                  <a:pt x="11352" y="12252"/>
                  <a:pt x="11352" y="12252"/>
                </a:cubicBezTo>
                <a:cubicBezTo>
                  <a:pt x="11405" y="12069"/>
                  <a:pt x="11405" y="12069"/>
                  <a:pt x="11405" y="12069"/>
                </a:cubicBezTo>
                <a:cubicBezTo>
                  <a:pt x="11883" y="11364"/>
                  <a:pt x="11883" y="11364"/>
                  <a:pt x="11883" y="11364"/>
                </a:cubicBezTo>
                <a:cubicBezTo>
                  <a:pt x="12402" y="11434"/>
                  <a:pt x="12402" y="11434"/>
                  <a:pt x="12402" y="11434"/>
                </a:cubicBezTo>
                <a:cubicBezTo>
                  <a:pt x="12654" y="12069"/>
                  <a:pt x="12654" y="12069"/>
                  <a:pt x="12654" y="12069"/>
                </a:cubicBezTo>
                <a:cubicBezTo>
                  <a:pt x="13040" y="12605"/>
                  <a:pt x="13040" y="12605"/>
                  <a:pt x="13040" y="12605"/>
                </a:cubicBezTo>
                <a:cubicBezTo>
                  <a:pt x="12548" y="13056"/>
                  <a:pt x="12548" y="13056"/>
                  <a:pt x="12548" y="13056"/>
                </a:cubicBezTo>
                <a:cubicBezTo>
                  <a:pt x="12508" y="13831"/>
                  <a:pt x="12508" y="13831"/>
                  <a:pt x="12508" y="13831"/>
                </a:cubicBezTo>
                <a:cubicBezTo>
                  <a:pt x="13027" y="14466"/>
                  <a:pt x="13027" y="14466"/>
                  <a:pt x="13027" y="14466"/>
                </a:cubicBezTo>
                <a:cubicBezTo>
                  <a:pt x="13439" y="14113"/>
                  <a:pt x="13439" y="14113"/>
                  <a:pt x="13439" y="14113"/>
                </a:cubicBezTo>
                <a:cubicBezTo>
                  <a:pt x="13505" y="13775"/>
                  <a:pt x="13505" y="13775"/>
                  <a:pt x="13505" y="13775"/>
                </a:cubicBezTo>
                <a:cubicBezTo>
                  <a:pt x="13452" y="13465"/>
                  <a:pt x="13452" y="13465"/>
                  <a:pt x="13452" y="13465"/>
                </a:cubicBezTo>
                <a:cubicBezTo>
                  <a:pt x="13213" y="13436"/>
                  <a:pt x="13213" y="13436"/>
                  <a:pt x="13213" y="13436"/>
                </a:cubicBezTo>
                <a:cubicBezTo>
                  <a:pt x="13093" y="13634"/>
                  <a:pt x="13093" y="13634"/>
                  <a:pt x="13093" y="13634"/>
                </a:cubicBezTo>
                <a:cubicBezTo>
                  <a:pt x="13292" y="13535"/>
                  <a:pt x="13292" y="13535"/>
                  <a:pt x="13292" y="13535"/>
                </a:cubicBezTo>
                <a:cubicBezTo>
                  <a:pt x="13332" y="13648"/>
                  <a:pt x="13332" y="13648"/>
                  <a:pt x="13332" y="13648"/>
                </a:cubicBezTo>
                <a:cubicBezTo>
                  <a:pt x="13239" y="13972"/>
                  <a:pt x="13239" y="13972"/>
                  <a:pt x="13239" y="13972"/>
                </a:cubicBezTo>
                <a:cubicBezTo>
                  <a:pt x="13053" y="14184"/>
                  <a:pt x="13053" y="14184"/>
                  <a:pt x="13053" y="14184"/>
                </a:cubicBezTo>
                <a:cubicBezTo>
                  <a:pt x="12973" y="14071"/>
                  <a:pt x="12973" y="14071"/>
                  <a:pt x="12973" y="14071"/>
                </a:cubicBezTo>
                <a:cubicBezTo>
                  <a:pt x="12894" y="13873"/>
                  <a:pt x="12894" y="13873"/>
                  <a:pt x="12894" y="13873"/>
                </a:cubicBezTo>
                <a:cubicBezTo>
                  <a:pt x="12827" y="13507"/>
                  <a:pt x="12827" y="13507"/>
                  <a:pt x="12827" y="13507"/>
                </a:cubicBezTo>
                <a:cubicBezTo>
                  <a:pt x="13133" y="13056"/>
                  <a:pt x="13133" y="13056"/>
                  <a:pt x="13133" y="13056"/>
                </a:cubicBezTo>
                <a:cubicBezTo>
                  <a:pt x="13479" y="12971"/>
                  <a:pt x="13479" y="12971"/>
                  <a:pt x="13479" y="12971"/>
                </a:cubicBezTo>
                <a:cubicBezTo>
                  <a:pt x="13864" y="13070"/>
                  <a:pt x="13864" y="13070"/>
                  <a:pt x="13864" y="13070"/>
                </a:cubicBezTo>
                <a:cubicBezTo>
                  <a:pt x="14648" y="13056"/>
                  <a:pt x="14648" y="13056"/>
                  <a:pt x="14648" y="13056"/>
                </a:cubicBezTo>
                <a:cubicBezTo>
                  <a:pt x="15193" y="13013"/>
                  <a:pt x="15193" y="13013"/>
                  <a:pt x="15193" y="13013"/>
                </a:cubicBezTo>
                <a:cubicBezTo>
                  <a:pt x="15844" y="13296"/>
                  <a:pt x="15844" y="13296"/>
                  <a:pt x="15844" y="13296"/>
                </a:cubicBezTo>
                <a:cubicBezTo>
                  <a:pt x="16655" y="14282"/>
                  <a:pt x="16655" y="14282"/>
                  <a:pt x="16655" y="14282"/>
                </a:cubicBezTo>
                <a:cubicBezTo>
                  <a:pt x="16762" y="14705"/>
                  <a:pt x="16762" y="14705"/>
                  <a:pt x="16762" y="14705"/>
                </a:cubicBezTo>
                <a:cubicBezTo>
                  <a:pt x="16456" y="15537"/>
                  <a:pt x="16456" y="15537"/>
                  <a:pt x="16456" y="15537"/>
                </a:cubicBezTo>
                <a:cubicBezTo>
                  <a:pt x="16110" y="17116"/>
                  <a:pt x="16110" y="17116"/>
                  <a:pt x="16110" y="17116"/>
                </a:cubicBezTo>
                <a:cubicBezTo>
                  <a:pt x="15938" y="18371"/>
                  <a:pt x="15938" y="18371"/>
                  <a:pt x="15938" y="18371"/>
                </a:cubicBezTo>
                <a:cubicBezTo>
                  <a:pt x="15938" y="18385"/>
                  <a:pt x="15938" y="18385"/>
                  <a:pt x="15938" y="18385"/>
                </a:cubicBezTo>
                <a:cubicBezTo>
                  <a:pt x="15938" y="18202"/>
                  <a:pt x="15924" y="18061"/>
                  <a:pt x="15884" y="17962"/>
                </a:cubicBezTo>
                <a:cubicBezTo>
                  <a:pt x="15778" y="17596"/>
                  <a:pt x="15499" y="17046"/>
                  <a:pt x="14608" y="17116"/>
                </a:cubicBezTo>
                <a:cubicBezTo>
                  <a:pt x="14582" y="17116"/>
                  <a:pt x="14648" y="16651"/>
                  <a:pt x="14648" y="16651"/>
                </a:cubicBezTo>
                <a:cubicBezTo>
                  <a:pt x="14396" y="16764"/>
                  <a:pt x="14396" y="16764"/>
                  <a:pt x="14396" y="16764"/>
                </a:cubicBezTo>
                <a:cubicBezTo>
                  <a:pt x="14396" y="16764"/>
                  <a:pt x="14289" y="17004"/>
                  <a:pt x="14249" y="17116"/>
                </a:cubicBezTo>
                <a:cubicBezTo>
                  <a:pt x="14223" y="17130"/>
                  <a:pt x="13120" y="16919"/>
                  <a:pt x="12894" y="18103"/>
                </a:cubicBezTo>
                <a:cubicBezTo>
                  <a:pt x="12814" y="18540"/>
                  <a:pt x="12894" y="18921"/>
                  <a:pt x="13133" y="19203"/>
                </a:cubicBezTo>
                <a:cubicBezTo>
                  <a:pt x="13199" y="19288"/>
                  <a:pt x="13279" y="19372"/>
                  <a:pt x="13372" y="19429"/>
                </a:cubicBezTo>
                <a:cubicBezTo>
                  <a:pt x="12176" y="19161"/>
                  <a:pt x="12176" y="19161"/>
                  <a:pt x="12176" y="19161"/>
                </a:cubicBezTo>
                <a:cubicBezTo>
                  <a:pt x="8959" y="20810"/>
                  <a:pt x="8959" y="20810"/>
                  <a:pt x="8959" y="20810"/>
                </a:cubicBezTo>
                <a:cubicBezTo>
                  <a:pt x="7656" y="20359"/>
                  <a:pt x="7656" y="20359"/>
                  <a:pt x="7656" y="20359"/>
                </a:cubicBezTo>
                <a:cubicBezTo>
                  <a:pt x="6114" y="21149"/>
                  <a:pt x="6114" y="21149"/>
                  <a:pt x="6114" y="21149"/>
                </a:cubicBezTo>
                <a:cubicBezTo>
                  <a:pt x="6035" y="21163"/>
                  <a:pt x="6035" y="21163"/>
                  <a:pt x="6035" y="21163"/>
                </a:cubicBezTo>
                <a:cubicBezTo>
                  <a:pt x="5756" y="20514"/>
                  <a:pt x="5756" y="20514"/>
                  <a:pt x="5756" y="20514"/>
                </a:cubicBezTo>
                <a:cubicBezTo>
                  <a:pt x="5716" y="19626"/>
                  <a:pt x="5716" y="19626"/>
                  <a:pt x="5716" y="19626"/>
                </a:cubicBezTo>
                <a:cubicBezTo>
                  <a:pt x="5503" y="19288"/>
                  <a:pt x="5503" y="19288"/>
                  <a:pt x="5503" y="19288"/>
                </a:cubicBezTo>
                <a:cubicBezTo>
                  <a:pt x="5942" y="18625"/>
                  <a:pt x="5942" y="18625"/>
                  <a:pt x="5942" y="18625"/>
                </a:cubicBezTo>
                <a:cubicBezTo>
                  <a:pt x="5968" y="17934"/>
                  <a:pt x="5968" y="17934"/>
                  <a:pt x="5968" y="17934"/>
                </a:cubicBezTo>
                <a:cubicBezTo>
                  <a:pt x="5623" y="17356"/>
                  <a:pt x="5623" y="17356"/>
                  <a:pt x="5623" y="17356"/>
                </a:cubicBezTo>
                <a:cubicBezTo>
                  <a:pt x="5304" y="17342"/>
                  <a:pt x="5304" y="17342"/>
                  <a:pt x="5304" y="17342"/>
                </a:cubicBezTo>
                <a:cubicBezTo>
                  <a:pt x="5024" y="17483"/>
                  <a:pt x="5024" y="17483"/>
                  <a:pt x="5024" y="17483"/>
                </a:cubicBezTo>
                <a:cubicBezTo>
                  <a:pt x="5104" y="17934"/>
                  <a:pt x="5104" y="17934"/>
                  <a:pt x="5104" y="17934"/>
                </a:cubicBezTo>
                <a:cubicBezTo>
                  <a:pt x="5410" y="17920"/>
                  <a:pt x="5410" y="17920"/>
                  <a:pt x="5410" y="17920"/>
                </a:cubicBezTo>
                <a:cubicBezTo>
                  <a:pt x="5397" y="17878"/>
                  <a:pt x="5397" y="17878"/>
                  <a:pt x="5397" y="17878"/>
                </a:cubicBezTo>
                <a:cubicBezTo>
                  <a:pt x="5197" y="17793"/>
                  <a:pt x="5197" y="17793"/>
                  <a:pt x="5197" y="17793"/>
                </a:cubicBezTo>
                <a:cubicBezTo>
                  <a:pt x="5171" y="17582"/>
                  <a:pt x="5171" y="17582"/>
                  <a:pt x="5171" y="17582"/>
                </a:cubicBezTo>
                <a:cubicBezTo>
                  <a:pt x="5317" y="17497"/>
                  <a:pt x="5317" y="17497"/>
                  <a:pt x="5317" y="17497"/>
                </a:cubicBezTo>
                <a:cubicBezTo>
                  <a:pt x="5516" y="17511"/>
                  <a:pt x="5516" y="17511"/>
                  <a:pt x="5516" y="17511"/>
                </a:cubicBezTo>
                <a:cubicBezTo>
                  <a:pt x="5822" y="18005"/>
                  <a:pt x="5822" y="18005"/>
                  <a:pt x="5822" y="18005"/>
                </a:cubicBezTo>
                <a:cubicBezTo>
                  <a:pt x="5756" y="18554"/>
                  <a:pt x="5756" y="18554"/>
                  <a:pt x="5756" y="18554"/>
                </a:cubicBezTo>
                <a:cubicBezTo>
                  <a:pt x="5410" y="18992"/>
                  <a:pt x="5410" y="18992"/>
                  <a:pt x="5410" y="18992"/>
                </a:cubicBezTo>
                <a:cubicBezTo>
                  <a:pt x="5117" y="19090"/>
                  <a:pt x="5117" y="19090"/>
                  <a:pt x="5117" y="19090"/>
                </a:cubicBezTo>
                <a:cubicBezTo>
                  <a:pt x="4745" y="19062"/>
                  <a:pt x="4745" y="19062"/>
                  <a:pt x="4745" y="19062"/>
                </a:cubicBezTo>
                <a:cubicBezTo>
                  <a:pt x="4174" y="19203"/>
                  <a:pt x="4174" y="19203"/>
                  <a:pt x="4174" y="19203"/>
                </a:cubicBezTo>
                <a:cubicBezTo>
                  <a:pt x="3748" y="19527"/>
                  <a:pt x="3748" y="19527"/>
                  <a:pt x="3748" y="19527"/>
                </a:cubicBezTo>
                <a:cubicBezTo>
                  <a:pt x="3669" y="19556"/>
                  <a:pt x="3669" y="19556"/>
                  <a:pt x="3669" y="19556"/>
                </a:cubicBezTo>
                <a:cubicBezTo>
                  <a:pt x="3709" y="19147"/>
                  <a:pt x="3709" y="19147"/>
                  <a:pt x="3709" y="19147"/>
                </a:cubicBezTo>
                <a:cubicBezTo>
                  <a:pt x="3695" y="19076"/>
                  <a:pt x="3695" y="19076"/>
                  <a:pt x="3695" y="19076"/>
                </a:cubicBezTo>
                <a:cubicBezTo>
                  <a:pt x="3788" y="18597"/>
                  <a:pt x="3788" y="18597"/>
                  <a:pt x="3788" y="18597"/>
                </a:cubicBezTo>
                <a:cubicBezTo>
                  <a:pt x="3336" y="18977"/>
                  <a:pt x="3336" y="18977"/>
                  <a:pt x="3336" y="18977"/>
                </a:cubicBezTo>
                <a:cubicBezTo>
                  <a:pt x="3004" y="18992"/>
                  <a:pt x="3004" y="18992"/>
                  <a:pt x="3004" y="18992"/>
                </a:cubicBezTo>
                <a:cubicBezTo>
                  <a:pt x="2525" y="18667"/>
                  <a:pt x="2525" y="18667"/>
                  <a:pt x="2525" y="18667"/>
                </a:cubicBezTo>
                <a:cubicBezTo>
                  <a:pt x="2712" y="19189"/>
                  <a:pt x="2712" y="19189"/>
                  <a:pt x="2712" y="19189"/>
                </a:cubicBezTo>
                <a:cubicBezTo>
                  <a:pt x="2698" y="19513"/>
                  <a:pt x="2698" y="19513"/>
                  <a:pt x="2698" y="19513"/>
                </a:cubicBezTo>
                <a:cubicBezTo>
                  <a:pt x="2791" y="19668"/>
                  <a:pt x="2791" y="19668"/>
                  <a:pt x="2791" y="19668"/>
                </a:cubicBezTo>
                <a:cubicBezTo>
                  <a:pt x="3044" y="19809"/>
                  <a:pt x="3044" y="19809"/>
                  <a:pt x="3044" y="19809"/>
                </a:cubicBezTo>
                <a:cubicBezTo>
                  <a:pt x="3323" y="19809"/>
                  <a:pt x="3323" y="19809"/>
                  <a:pt x="3323" y="19809"/>
                </a:cubicBezTo>
                <a:cubicBezTo>
                  <a:pt x="3363" y="19823"/>
                  <a:pt x="3363" y="19823"/>
                  <a:pt x="3363" y="19823"/>
                </a:cubicBezTo>
                <a:cubicBezTo>
                  <a:pt x="3336" y="20500"/>
                  <a:pt x="3336" y="20500"/>
                  <a:pt x="3336" y="20500"/>
                </a:cubicBezTo>
                <a:lnTo>
                  <a:pt x="3164" y="21304"/>
                </a:lnTo>
                <a:close/>
                <a:moveTo>
                  <a:pt x="14967" y="18273"/>
                </a:moveTo>
                <a:cubicBezTo>
                  <a:pt x="14661" y="18681"/>
                  <a:pt x="14661" y="18681"/>
                  <a:pt x="14661" y="18681"/>
                </a:cubicBezTo>
                <a:cubicBezTo>
                  <a:pt x="14236" y="18498"/>
                  <a:pt x="14236" y="18498"/>
                  <a:pt x="14236" y="18498"/>
                </a:cubicBezTo>
                <a:cubicBezTo>
                  <a:pt x="14289" y="18456"/>
                  <a:pt x="14967" y="18273"/>
                  <a:pt x="14967" y="18273"/>
                </a:cubicBezTo>
                <a:close/>
                <a:moveTo>
                  <a:pt x="14130" y="18752"/>
                </a:moveTo>
                <a:cubicBezTo>
                  <a:pt x="13930" y="18710"/>
                  <a:pt x="13930" y="18710"/>
                  <a:pt x="13930" y="18710"/>
                </a:cubicBezTo>
                <a:cubicBezTo>
                  <a:pt x="14050" y="18526"/>
                  <a:pt x="14050" y="18526"/>
                  <a:pt x="14050" y="18526"/>
                </a:cubicBezTo>
                <a:lnTo>
                  <a:pt x="14130" y="18752"/>
                </a:lnTo>
                <a:close/>
                <a:moveTo>
                  <a:pt x="13970" y="18385"/>
                </a:moveTo>
                <a:cubicBezTo>
                  <a:pt x="13571" y="18442"/>
                  <a:pt x="13571" y="18442"/>
                  <a:pt x="13571" y="18442"/>
                </a:cubicBezTo>
                <a:cubicBezTo>
                  <a:pt x="13571" y="18442"/>
                  <a:pt x="13479" y="18019"/>
                  <a:pt x="13425" y="17920"/>
                </a:cubicBezTo>
                <a:cubicBezTo>
                  <a:pt x="13571" y="18019"/>
                  <a:pt x="13970" y="18385"/>
                  <a:pt x="13970" y="18385"/>
                </a:cubicBezTo>
                <a:close/>
                <a:moveTo>
                  <a:pt x="13226" y="18385"/>
                </a:moveTo>
                <a:cubicBezTo>
                  <a:pt x="13492" y="18822"/>
                  <a:pt x="14223" y="18977"/>
                  <a:pt x="14223" y="18977"/>
                </a:cubicBezTo>
                <a:cubicBezTo>
                  <a:pt x="14356" y="19189"/>
                  <a:pt x="14356" y="19189"/>
                  <a:pt x="14356" y="19189"/>
                </a:cubicBezTo>
                <a:cubicBezTo>
                  <a:pt x="14555" y="18977"/>
                  <a:pt x="14555" y="18977"/>
                  <a:pt x="14555" y="18977"/>
                </a:cubicBezTo>
                <a:cubicBezTo>
                  <a:pt x="14861" y="18935"/>
                  <a:pt x="14994" y="18696"/>
                  <a:pt x="15020" y="18625"/>
                </a:cubicBezTo>
                <a:cubicBezTo>
                  <a:pt x="15020" y="18639"/>
                  <a:pt x="15034" y="18738"/>
                  <a:pt x="15020" y="18639"/>
                </a:cubicBezTo>
                <a:cubicBezTo>
                  <a:pt x="14901" y="19682"/>
                  <a:pt x="13877" y="19259"/>
                  <a:pt x="13877" y="19259"/>
                </a:cubicBezTo>
                <a:cubicBezTo>
                  <a:pt x="13771" y="18963"/>
                  <a:pt x="13771" y="18963"/>
                  <a:pt x="13771" y="18963"/>
                </a:cubicBezTo>
                <a:cubicBezTo>
                  <a:pt x="13545" y="19104"/>
                  <a:pt x="13545" y="19104"/>
                  <a:pt x="13545" y="19104"/>
                </a:cubicBezTo>
                <a:cubicBezTo>
                  <a:pt x="13226" y="18766"/>
                  <a:pt x="13226" y="18385"/>
                  <a:pt x="13226" y="18385"/>
                </a:cubicBezTo>
                <a:close/>
                <a:moveTo>
                  <a:pt x="5290" y="20754"/>
                </a:moveTo>
                <a:cubicBezTo>
                  <a:pt x="5304" y="19964"/>
                  <a:pt x="5304" y="19964"/>
                  <a:pt x="5304" y="19964"/>
                </a:cubicBezTo>
                <a:cubicBezTo>
                  <a:pt x="5397" y="20303"/>
                  <a:pt x="5397" y="20303"/>
                  <a:pt x="5397" y="20303"/>
                </a:cubicBezTo>
                <a:cubicBezTo>
                  <a:pt x="5689" y="20712"/>
                  <a:pt x="5689" y="20712"/>
                  <a:pt x="5689" y="20712"/>
                </a:cubicBezTo>
                <a:cubicBezTo>
                  <a:pt x="5849" y="21120"/>
                  <a:pt x="5849" y="21120"/>
                  <a:pt x="5849" y="21120"/>
                </a:cubicBezTo>
                <a:cubicBezTo>
                  <a:pt x="5822" y="21177"/>
                  <a:pt x="5822" y="21177"/>
                  <a:pt x="5822" y="21177"/>
                </a:cubicBezTo>
                <a:cubicBezTo>
                  <a:pt x="5184" y="21219"/>
                  <a:pt x="5184" y="21219"/>
                  <a:pt x="5184" y="21219"/>
                </a:cubicBezTo>
                <a:lnTo>
                  <a:pt x="5290" y="20754"/>
                </a:lnTo>
                <a:close/>
                <a:moveTo>
                  <a:pt x="3934" y="20303"/>
                </a:moveTo>
                <a:cubicBezTo>
                  <a:pt x="4559" y="19852"/>
                  <a:pt x="4559" y="19852"/>
                  <a:pt x="4559" y="19852"/>
                </a:cubicBezTo>
                <a:cubicBezTo>
                  <a:pt x="4838" y="20021"/>
                  <a:pt x="4838" y="20021"/>
                  <a:pt x="4838" y="20021"/>
                </a:cubicBezTo>
                <a:cubicBezTo>
                  <a:pt x="5091" y="20669"/>
                  <a:pt x="5091" y="20669"/>
                  <a:pt x="5091" y="20669"/>
                </a:cubicBezTo>
                <a:cubicBezTo>
                  <a:pt x="5064" y="21135"/>
                  <a:pt x="5064" y="21135"/>
                  <a:pt x="5064" y="21135"/>
                </a:cubicBezTo>
                <a:cubicBezTo>
                  <a:pt x="4998" y="21233"/>
                  <a:pt x="4998" y="21233"/>
                  <a:pt x="4998" y="21233"/>
                </a:cubicBezTo>
                <a:cubicBezTo>
                  <a:pt x="3895" y="21318"/>
                  <a:pt x="3895" y="21318"/>
                  <a:pt x="3895" y="21318"/>
                </a:cubicBezTo>
                <a:cubicBezTo>
                  <a:pt x="3868" y="20500"/>
                  <a:pt x="3868" y="20500"/>
                  <a:pt x="3868" y="20500"/>
                </a:cubicBezTo>
                <a:lnTo>
                  <a:pt x="3934" y="20303"/>
                </a:lnTo>
                <a:close/>
                <a:moveTo>
                  <a:pt x="3536" y="20669"/>
                </a:moveTo>
                <a:cubicBezTo>
                  <a:pt x="3576" y="20472"/>
                  <a:pt x="3576" y="20472"/>
                  <a:pt x="3576" y="20472"/>
                </a:cubicBezTo>
                <a:cubicBezTo>
                  <a:pt x="3629" y="20486"/>
                  <a:pt x="3629" y="20486"/>
                  <a:pt x="3629" y="20486"/>
                </a:cubicBezTo>
                <a:cubicBezTo>
                  <a:pt x="3669" y="20514"/>
                  <a:pt x="3669" y="20514"/>
                  <a:pt x="3669" y="20514"/>
                </a:cubicBezTo>
                <a:cubicBezTo>
                  <a:pt x="3762" y="21247"/>
                  <a:pt x="3762" y="21247"/>
                  <a:pt x="3762" y="21247"/>
                </a:cubicBezTo>
                <a:cubicBezTo>
                  <a:pt x="3655" y="21332"/>
                  <a:pt x="3655" y="21332"/>
                  <a:pt x="3655" y="21332"/>
                </a:cubicBezTo>
                <a:cubicBezTo>
                  <a:pt x="3283" y="21360"/>
                  <a:pt x="3283" y="21360"/>
                  <a:pt x="3283" y="21360"/>
                </a:cubicBezTo>
                <a:lnTo>
                  <a:pt x="3536" y="2066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226;p13"/>
          <p:cNvSpPr/>
          <p:nvPr/>
        </p:nvSpPr>
        <p:spPr>
          <a:xfrm>
            <a:off x="18" y="3496371"/>
            <a:ext cx="2725802" cy="1651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58" y="20031"/>
                </a:moveTo>
                <a:cubicBezTo>
                  <a:pt x="19003" y="20418"/>
                  <a:pt x="19003" y="20418"/>
                  <a:pt x="19003" y="20418"/>
                </a:cubicBezTo>
                <a:cubicBezTo>
                  <a:pt x="17834" y="19358"/>
                  <a:pt x="17834" y="19358"/>
                  <a:pt x="17834" y="19358"/>
                </a:cubicBezTo>
                <a:cubicBezTo>
                  <a:pt x="14745" y="19725"/>
                  <a:pt x="14745" y="19725"/>
                  <a:pt x="14745" y="19725"/>
                </a:cubicBezTo>
                <a:cubicBezTo>
                  <a:pt x="14154" y="19501"/>
                  <a:pt x="14154" y="19501"/>
                  <a:pt x="14154" y="19501"/>
                </a:cubicBezTo>
                <a:cubicBezTo>
                  <a:pt x="14794" y="15996"/>
                  <a:pt x="14794" y="15996"/>
                  <a:pt x="14794" y="15996"/>
                </a:cubicBezTo>
                <a:cubicBezTo>
                  <a:pt x="13268" y="16424"/>
                  <a:pt x="13268" y="16424"/>
                  <a:pt x="13268" y="16424"/>
                </a:cubicBezTo>
                <a:cubicBezTo>
                  <a:pt x="13268" y="19175"/>
                  <a:pt x="13268" y="19175"/>
                  <a:pt x="13268" y="19175"/>
                </a:cubicBezTo>
                <a:cubicBezTo>
                  <a:pt x="12702" y="18666"/>
                  <a:pt x="12702" y="18666"/>
                  <a:pt x="12702" y="18666"/>
                </a:cubicBezTo>
                <a:cubicBezTo>
                  <a:pt x="12234" y="18951"/>
                  <a:pt x="12234" y="18951"/>
                  <a:pt x="12234" y="18951"/>
                </a:cubicBezTo>
                <a:cubicBezTo>
                  <a:pt x="11988" y="17565"/>
                  <a:pt x="11988" y="17565"/>
                  <a:pt x="11988" y="17565"/>
                </a:cubicBezTo>
                <a:cubicBezTo>
                  <a:pt x="12443" y="17524"/>
                  <a:pt x="12443" y="17524"/>
                  <a:pt x="12443" y="17524"/>
                </a:cubicBezTo>
                <a:cubicBezTo>
                  <a:pt x="12394" y="17280"/>
                  <a:pt x="12394" y="17280"/>
                  <a:pt x="12394" y="17280"/>
                </a:cubicBezTo>
                <a:cubicBezTo>
                  <a:pt x="11938" y="17321"/>
                  <a:pt x="11938" y="17321"/>
                  <a:pt x="11938" y="17321"/>
                </a:cubicBezTo>
                <a:cubicBezTo>
                  <a:pt x="11840" y="16791"/>
                  <a:pt x="11840" y="16791"/>
                  <a:pt x="11840" y="16791"/>
                </a:cubicBezTo>
                <a:cubicBezTo>
                  <a:pt x="11704" y="16791"/>
                  <a:pt x="11704" y="16791"/>
                  <a:pt x="11704" y="16791"/>
                </a:cubicBezTo>
                <a:cubicBezTo>
                  <a:pt x="11766" y="17341"/>
                  <a:pt x="11766" y="17341"/>
                  <a:pt x="11766" y="17341"/>
                </a:cubicBezTo>
                <a:cubicBezTo>
                  <a:pt x="11311" y="17402"/>
                  <a:pt x="11311" y="17402"/>
                  <a:pt x="11311" y="17402"/>
                </a:cubicBezTo>
                <a:cubicBezTo>
                  <a:pt x="11311" y="17647"/>
                  <a:pt x="11311" y="17647"/>
                  <a:pt x="11311" y="17647"/>
                </a:cubicBezTo>
                <a:cubicBezTo>
                  <a:pt x="11791" y="17586"/>
                  <a:pt x="11791" y="17586"/>
                  <a:pt x="11791" y="17586"/>
                </a:cubicBezTo>
                <a:cubicBezTo>
                  <a:pt x="11963" y="19114"/>
                  <a:pt x="11963" y="19114"/>
                  <a:pt x="11963" y="19114"/>
                </a:cubicBezTo>
                <a:cubicBezTo>
                  <a:pt x="11877" y="19175"/>
                  <a:pt x="11877" y="19175"/>
                  <a:pt x="11877" y="19175"/>
                </a:cubicBezTo>
                <a:cubicBezTo>
                  <a:pt x="10818" y="18095"/>
                  <a:pt x="10818" y="18095"/>
                  <a:pt x="10818" y="18095"/>
                </a:cubicBezTo>
                <a:cubicBezTo>
                  <a:pt x="10375" y="18075"/>
                  <a:pt x="10375" y="18075"/>
                  <a:pt x="10375" y="18075"/>
                </a:cubicBezTo>
                <a:cubicBezTo>
                  <a:pt x="10855" y="15283"/>
                  <a:pt x="10855" y="15283"/>
                  <a:pt x="10855" y="15283"/>
                </a:cubicBezTo>
                <a:cubicBezTo>
                  <a:pt x="11704" y="15120"/>
                  <a:pt x="11704" y="15120"/>
                  <a:pt x="11704" y="15120"/>
                </a:cubicBezTo>
                <a:cubicBezTo>
                  <a:pt x="11704" y="14427"/>
                  <a:pt x="11704" y="14427"/>
                  <a:pt x="11704" y="14427"/>
                </a:cubicBezTo>
                <a:cubicBezTo>
                  <a:pt x="10954" y="14692"/>
                  <a:pt x="10954" y="14692"/>
                  <a:pt x="10954" y="14692"/>
                </a:cubicBezTo>
                <a:cubicBezTo>
                  <a:pt x="11126" y="13734"/>
                  <a:pt x="11126" y="13734"/>
                  <a:pt x="11126" y="13734"/>
                </a:cubicBezTo>
                <a:cubicBezTo>
                  <a:pt x="10843" y="13734"/>
                  <a:pt x="10843" y="13734"/>
                  <a:pt x="10843" y="13734"/>
                </a:cubicBezTo>
                <a:cubicBezTo>
                  <a:pt x="10843" y="13734"/>
                  <a:pt x="10769" y="14183"/>
                  <a:pt x="10671" y="14794"/>
                </a:cubicBezTo>
                <a:cubicBezTo>
                  <a:pt x="9760" y="15120"/>
                  <a:pt x="9760" y="15120"/>
                  <a:pt x="9760" y="15120"/>
                </a:cubicBezTo>
                <a:cubicBezTo>
                  <a:pt x="9760" y="15507"/>
                  <a:pt x="9760" y="15507"/>
                  <a:pt x="9760" y="15507"/>
                </a:cubicBezTo>
                <a:cubicBezTo>
                  <a:pt x="10572" y="15344"/>
                  <a:pt x="10572" y="15344"/>
                  <a:pt x="10572" y="15344"/>
                </a:cubicBezTo>
                <a:cubicBezTo>
                  <a:pt x="10412" y="16261"/>
                  <a:pt x="10228" y="17361"/>
                  <a:pt x="10117" y="18034"/>
                </a:cubicBezTo>
                <a:cubicBezTo>
                  <a:pt x="9477" y="17993"/>
                  <a:pt x="9477" y="17993"/>
                  <a:pt x="9477" y="17993"/>
                </a:cubicBezTo>
                <a:cubicBezTo>
                  <a:pt x="9120" y="13857"/>
                  <a:pt x="9120" y="13857"/>
                  <a:pt x="9120" y="13857"/>
                </a:cubicBezTo>
                <a:cubicBezTo>
                  <a:pt x="8517" y="13306"/>
                  <a:pt x="8517" y="13306"/>
                  <a:pt x="8517" y="13306"/>
                </a:cubicBezTo>
                <a:cubicBezTo>
                  <a:pt x="7618" y="13918"/>
                  <a:pt x="7618" y="13918"/>
                  <a:pt x="7618" y="13918"/>
                </a:cubicBezTo>
                <a:cubicBezTo>
                  <a:pt x="7434" y="14957"/>
                  <a:pt x="7434" y="14957"/>
                  <a:pt x="7434" y="14957"/>
                </a:cubicBezTo>
                <a:cubicBezTo>
                  <a:pt x="8049" y="17871"/>
                  <a:pt x="8049" y="17871"/>
                  <a:pt x="8049" y="17871"/>
                </a:cubicBezTo>
                <a:cubicBezTo>
                  <a:pt x="7163" y="17789"/>
                  <a:pt x="7163" y="17789"/>
                  <a:pt x="7163" y="17789"/>
                </a:cubicBezTo>
                <a:cubicBezTo>
                  <a:pt x="6301" y="15915"/>
                  <a:pt x="6301" y="15915"/>
                  <a:pt x="6301" y="15915"/>
                </a:cubicBezTo>
                <a:cubicBezTo>
                  <a:pt x="3655" y="14957"/>
                  <a:pt x="3655" y="14957"/>
                  <a:pt x="3655" y="14957"/>
                </a:cubicBezTo>
                <a:cubicBezTo>
                  <a:pt x="2461" y="15324"/>
                  <a:pt x="2461" y="15324"/>
                  <a:pt x="2461" y="15324"/>
                </a:cubicBezTo>
                <a:cubicBezTo>
                  <a:pt x="1304" y="14957"/>
                  <a:pt x="1304" y="14957"/>
                  <a:pt x="1304" y="14957"/>
                </a:cubicBezTo>
                <a:cubicBezTo>
                  <a:pt x="1071" y="14121"/>
                  <a:pt x="1071" y="14121"/>
                  <a:pt x="1071" y="14121"/>
                </a:cubicBezTo>
                <a:cubicBezTo>
                  <a:pt x="1132" y="12858"/>
                  <a:pt x="1132" y="12858"/>
                  <a:pt x="1132" y="12858"/>
                </a:cubicBezTo>
                <a:cubicBezTo>
                  <a:pt x="2781" y="11493"/>
                  <a:pt x="2781" y="11493"/>
                  <a:pt x="2781" y="11493"/>
                </a:cubicBezTo>
                <a:cubicBezTo>
                  <a:pt x="2806" y="10983"/>
                  <a:pt x="2806" y="10983"/>
                  <a:pt x="2806" y="10983"/>
                </a:cubicBezTo>
                <a:cubicBezTo>
                  <a:pt x="2634" y="10718"/>
                  <a:pt x="2634" y="10718"/>
                  <a:pt x="2634" y="10718"/>
                </a:cubicBezTo>
                <a:cubicBezTo>
                  <a:pt x="2511" y="10861"/>
                  <a:pt x="2511" y="10861"/>
                  <a:pt x="2511" y="10861"/>
                </a:cubicBezTo>
                <a:cubicBezTo>
                  <a:pt x="2622" y="10861"/>
                  <a:pt x="2622" y="10861"/>
                  <a:pt x="2622" y="10861"/>
                </a:cubicBezTo>
                <a:cubicBezTo>
                  <a:pt x="2757" y="11024"/>
                  <a:pt x="2757" y="11024"/>
                  <a:pt x="2757" y="11024"/>
                </a:cubicBezTo>
                <a:cubicBezTo>
                  <a:pt x="2646" y="11452"/>
                  <a:pt x="2646" y="11452"/>
                  <a:pt x="2646" y="11452"/>
                </a:cubicBezTo>
                <a:cubicBezTo>
                  <a:pt x="1255" y="12308"/>
                  <a:pt x="1255" y="12308"/>
                  <a:pt x="1255" y="12308"/>
                </a:cubicBezTo>
                <a:cubicBezTo>
                  <a:pt x="2031" y="10718"/>
                  <a:pt x="2031" y="10718"/>
                  <a:pt x="2031" y="10718"/>
                </a:cubicBezTo>
                <a:cubicBezTo>
                  <a:pt x="3434" y="9944"/>
                  <a:pt x="3434" y="9944"/>
                  <a:pt x="3434" y="9944"/>
                </a:cubicBezTo>
                <a:cubicBezTo>
                  <a:pt x="4111" y="8640"/>
                  <a:pt x="4111" y="8640"/>
                  <a:pt x="4111" y="8640"/>
                </a:cubicBezTo>
                <a:cubicBezTo>
                  <a:pt x="4394" y="8946"/>
                  <a:pt x="4394" y="8946"/>
                  <a:pt x="4394" y="8946"/>
                </a:cubicBezTo>
                <a:cubicBezTo>
                  <a:pt x="4394" y="9414"/>
                  <a:pt x="4394" y="9414"/>
                  <a:pt x="4394" y="9414"/>
                </a:cubicBezTo>
                <a:cubicBezTo>
                  <a:pt x="4234" y="9475"/>
                  <a:pt x="4234" y="9475"/>
                  <a:pt x="4234" y="9475"/>
                </a:cubicBezTo>
                <a:cubicBezTo>
                  <a:pt x="4197" y="9394"/>
                  <a:pt x="4197" y="9394"/>
                  <a:pt x="4197" y="9394"/>
                </a:cubicBezTo>
                <a:cubicBezTo>
                  <a:pt x="4197" y="9312"/>
                  <a:pt x="4197" y="9312"/>
                  <a:pt x="4197" y="9312"/>
                </a:cubicBezTo>
                <a:cubicBezTo>
                  <a:pt x="4160" y="9455"/>
                  <a:pt x="4160" y="9455"/>
                  <a:pt x="4160" y="9455"/>
                </a:cubicBezTo>
                <a:cubicBezTo>
                  <a:pt x="4234" y="9598"/>
                  <a:pt x="4234" y="9598"/>
                  <a:pt x="4234" y="9598"/>
                </a:cubicBezTo>
                <a:cubicBezTo>
                  <a:pt x="4492" y="9516"/>
                  <a:pt x="4492" y="9516"/>
                  <a:pt x="4492" y="9516"/>
                </a:cubicBezTo>
                <a:cubicBezTo>
                  <a:pt x="4480" y="8783"/>
                  <a:pt x="4480" y="8783"/>
                  <a:pt x="4480" y="8783"/>
                </a:cubicBezTo>
                <a:cubicBezTo>
                  <a:pt x="4111" y="8334"/>
                  <a:pt x="4111" y="8334"/>
                  <a:pt x="4111" y="8334"/>
                </a:cubicBezTo>
                <a:cubicBezTo>
                  <a:pt x="3655" y="8681"/>
                  <a:pt x="3655" y="8681"/>
                  <a:pt x="3655" y="8681"/>
                </a:cubicBezTo>
                <a:cubicBezTo>
                  <a:pt x="3606" y="8457"/>
                  <a:pt x="3606" y="8457"/>
                  <a:pt x="3606" y="8457"/>
                </a:cubicBezTo>
                <a:cubicBezTo>
                  <a:pt x="3458" y="8293"/>
                  <a:pt x="3458" y="8293"/>
                  <a:pt x="3458" y="8293"/>
                </a:cubicBezTo>
                <a:cubicBezTo>
                  <a:pt x="3274" y="8314"/>
                  <a:pt x="3274" y="8314"/>
                  <a:pt x="3274" y="8314"/>
                </a:cubicBezTo>
                <a:cubicBezTo>
                  <a:pt x="3089" y="8232"/>
                  <a:pt x="3089" y="8232"/>
                  <a:pt x="3089" y="8232"/>
                </a:cubicBezTo>
                <a:cubicBezTo>
                  <a:pt x="3052" y="7947"/>
                  <a:pt x="3052" y="7947"/>
                  <a:pt x="3052" y="7947"/>
                </a:cubicBezTo>
                <a:cubicBezTo>
                  <a:pt x="3040" y="7580"/>
                  <a:pt x="3040" y="7580"/>
                  <a:pt x="3040" y="7580"/>
                </a:cubicBezTo>
                <a:cubicBezTo>
                  <a:pt x="3200" y="7356"/>
                  <a:pt x="3200" y="7356"/>
                  <a:pt x="3200" y="7356"/>
                </a:cubicBezTo>
                <a:cubicBezTo>
                  <a:pt x="3323" y="7580"/>
                  <a:pt x="3323" y="7580"/>
                  <a:pt x="3323" y="7580"/>
                </a:cubicBezTo>
                <a:cubicBezTo>
                  <a:pt x="3249" y="7682"/>
                  <a:pt x="3249" y="7682"/>
                  <a:pt x="3249" y="7682"/>
                </a:cubicBezTo>
                <a:cubicBezTo>
                  <a:pt x="3311" y="7682"/>
                  <a:pt x="3311" y="7682"/>
                  <a:pt x="3311" y="7682"/>
                </a:cubicBezTo>
                <a:cubicBezTo>
                  <a:pt x="3421" y="7519"/>
                  <a:pt x="3421" y="7519"/>
                  <a:pt x="3421" y="7519"/>
                </a:cubicBezTo>
                <a:cubicBezTo>
                  <a:pt x="3200" y="7132"/>
                  <a:pt x="3200" y="7132"/>
                  <a:pt x="3200" y="7132"/>
                </a:cubicBezTo>
                <a:cubicBezTo>
                  <a:pt x="2904" y="7601"/>
                  <a:pt x="2904" y="7601"/>
                  <a:pt x="2904" y="7601"/>
                </a:cubicBezTo>
                <a:cubicBezTo>
                  <a:pt x="2904" y="8232"/>
                  <a:pt x="2904" y="8232"/>
                  <a:pt x="2904" y="8232"/>
                </a:cubicBezTo>
                <a:cubicBezTo>
                  <a:pt x="2609" y="9068"/>
                  <a:pt x="2609" y="9068"/>
                  <a:pt x="2609" y="9068"/>
                </a:cubicBezTo>
                <a:cubicBezTo>
                  <a:pt x="2831" y="9435"/>
                  <a:pt x="2831" y="9435"/>
                  <a:pt x="2831" y="9435"/>
                </a:cubicBezTo>
                <a:cubicBezTo>
                  <a:pt x="3028" y="9190"/>
                  <a:pt x="3028" y="9190"/>
                  <a:pt x="3028" y="9190"/>
                </a:cubicBezTo>
                <a:cubicBezTo>
                  <a:pt x="3040" y="9088"/>
                  <a:pt x="3040" y="9088"/>
                  <a:pt x="3040" y="9088"/>
                </a:cubicBezTo>
                <a:cubicBezTo>
                  <a:pt x="2855" y="9251"/>
                  <a:pt x="2855" y="9251"/>
                  <a:pt x="2855" y="9251"/>
                </a:cubicBezTo>
                <a:cubicBezTo>
                  <a:pt x="2757" y="9109"/>
                  <a:pt x="2757" y="9109"/>
                  <a:pt x="2757" y="9109"/>
                </a:cubicBezTo>
                <a:cubicBezTo>
                  <a:pt x="2954" y="8579"/>
                  <a:pt x="2954" y="8579"/>
                  <a:pt x="2954" y="8579"/>
                </a:cubicBezTo>
                <a:cubicBezTo>
                  <a:pt x="3323" y="8619"/>
                  <a:pt x="3323" y="8619"/>
                  <a:pt x="3323" y="8619"/>
                </a:cubicBezTo>
                <a:cubicBezTo>
                  <a:pt x="3360" y="9251"/>
                  <a:pt x="3360" y="9251"/>
                  <a:pt x="3360" y="9251"/>
                </a:cubicBezTo>
                <a:cubicBezTo>
                  <a:pt x="1723" y="10229"/>
                  <a:pt x="1723" y="10229"/>
                  <a:pt x="1723" y="10229"/>
                </a:cubicBezTo>
                <a:cubicBezTo>
                  <a:pt x="2794" y="5889"/>
                  <a:pt x="2794" y="5889"/>
                  <a:pt x="2794" y="5889"/>
                </a:cubicBezTo>
                <a:cubicBezTo>
                  <a:pt x="3335" y="5135"/>
                  <a:pt x="3335" y="5135"/>
                  <a:pt x="3335" y="5135"/>
                </a:cubicBezTo>
                <a:cubicBezTo>
                  <a:pt x="3692" y="5094"/>
                  <a:pt x="3692" y="5094"/>
                  <a:pt x="3692" y="5094"/>
                </a:cubicBezTo>
                <a:cubicBezTo>
                  <a:pt x="4086" y="5522"/>
                  <a:pt x="4086" y="5522"/>
                  <a:pt x="4086" y="5522"/>
                </a:cubicBezTo>
                <a:cubicBezTo>
                  <a:pt x="3778" y="6398"/>
                  <a:pt x="3778" y="6398"/>
                  <a:pt x="3778" y="6398"/>
                </a:cubicBezTo>
                <a:cubicBezTo>
                  <a:pt x="3458" y="6419"/>
                  <a:pt x="3458" y="6419"/>
                  <a:pt x="3458" y="6419"/>
                </a:cubicBezTo>
                <a:cubicBezTo>
                  <a:pt x="3372" y="5889"/>
                  <a:pt x="3372" y="5889"/>
                  <a:pt x="3372" y="5889"/>
                </a:cubicBezTo>
                <a:cubicBezTo>
                  <a:pt x="3581" y="5441"/>
                  <a:pt x="3581" y="5441"/>
                  <a:pt x="3581" y="5441"/>
                </a:cubicBezTo>
                <a:cubicBezTo>
                  <a:pt x="3741" y="5481"/>
                  <a:pt x="3741" y="5481"/>
                  <a:pt x="3741" y="5481"/>
                </a:cubicBezTo>
                <a:cubicBezTo>
                  <a:pt x="3840" y="5644"/>
                  <a:pt x="3840" y="5644"/>
                  <a:pt x="3840" y="5644"/>
                </a:cubicBezTo>
                <a:cubicBezTo>
                  <a:pt x="3532" y="6052"/>
                  <a:pt x="3532" y="6052"/>
                  <a:pt x="3532" y="6052"/>
                </a:cubicBezTo>
                <a:cubicBezTo>
                  <a:pt x="3569" y="6072"/>
                  <a:pt x="3569" y="6072"/>
                  <a:pt x="3569" y="6072"/>
                </a:cubicBezTo>
                <a:cubicBezTo>
                  <a:pt x="3877" y="5889"/>
                  <a:pt x="3877" y="5889"/>
                  <a:pt x="3877" y="5889"/>
                </a:cubicBezTo>
                <a:cubicBezTo>
                  <a:pt x="3963" y="5624"/>
                  <a:pt x="3963" y="5624"/>
                  <a:pt x="3963" y="5624"/>
                </a:cubicBezTo>
                <a:cubicBezTo>
                  <a:pt x="3692" y="5217"/>
                  <a:pt x="3692" y="5217"/>
                  <a:pt x="3692" y="5217"/>
                </a:cubicBezTo>
                <a:cubicBezTo>
                  <a:pt x="3286" y="5441"/>
                  <a:pt x="3286" y="5441"/>
                  <a:pt x="3286" y="5441"/>
                </a:cubicBezTo>
                <a:cubicBezTo>
                  <a:pt x="3151" y="5970"/>
                  <a:pt x="3151" y="5970"/>
                  <a:pt x="3151" y="5970"/>
                </a:cubicBezTo>
                <a:cubicBezTo>
                  <a:pt x="3237" y="6582"/>
                  <a:pt x="3237" y="6582"/>
                  <a:pt x="3237" y="6582"/>
                </a:cubicBezTo>
                <a:cubicBezTo>
                  <a:pt x="3938" y="6745"/>
                  <a:pt x="3938" y="6745"/>
                  <a:pt x="3938" y="6745"/>
                </a:cubicBezTo>
                <a:cubicBezTo>
                  <a:pt x="4369" y="5808"/>
                  <a:pt x="4369" y="5808"/>
                  <a:pt x="4369" y="5808"/>
                </a:cubicBezTo>
                <a:cubicBezTo>
                  <a:pt x="4049" y="4768"/>
                  <a:pt x="4049" y="4768"/>
                  <a:pt x="4049" y="4768"/>
                </a:cubicBezTo>
                <a:cubicBezTo>
                  <a:pt x="3298" y="4544"/>
                  <a:pt x="3298" y="4544"/>
                  <a:pt x="3298" y="4544"/>
                </a:cubicBezTo>
                <a:cubicBezTo>
                  <a:pt x="2929" y="4789"/>
                  <a:pt x="2929" y="4789"/>
                  <a:pt x="2929" y="4789"/>
                </a:cubicBezTo>
                <a:cubicBezTo>
                  <a:pt x="2954" y="4320"/>
                  <a:pt x="2954" y="4320"/>
                  <a:pt x="2954" y="4320"/>
                </a:cubicBezTo>
                <a:cubicBezTo>
                  <a:pt x="3151" y="3994"/>
                  <a:pt x="3151" y="3994"/>
                  <a:pt x="3151" y="3994"/>
                </a:cubicBezTo>
                <a:cubicBezTo>
                  <a:pt x="3298" y="4259"/>
                  <a:pt x="3298" y="4259"/>
                  <a:pt x="3298" y="4259"/>
                </a:cubicBezTo>
                <a:cubicBezTo>
                  <a:pt x="3151" y="4340"/>
                  <a:pt x="3151" y="4340"/>
                  <a:pt x="3151" y="4340"/>
                </a:cubicBezTo>
                <a:cubicBezTo>
                  <a:pt x="3274" y="4381"/>
                  <a:pt x="3274" y="4381"/>
                  <a:pt x="3274" y="4381"/>
                </a:cubicBezTo>
                <a:cubicBezTo>
                  <a:pt x="3372" y="4238"/>
                  <a:pt x="3372" y="4238"/>
                  <a:pt x="3372" y="4238"/>
                </a:cubicBezTo>
                <a:cubicBezTo>
                  <a:pt x="3348" y="4014"/>
                  <a:pt x="3348" y="4014"/>
                  <a:pt x="3348" y="4014"/>
                </a:cubicBezTo>
                <a:cubicBezTo>
                  <a:pt x="3126" y="3831"/>
                  <a:pt x="3126" y="3831"/>
                  <a:pt x="3126" y="3831"/>
                </a:cubicBezTo>
                <a:cubicBezTo>
                  <a:pt x="2892" y="4055"/>
                  <a:pt x="2892" y="4055"/>
                  <a:pt x="2892" y="4055"/>
                </a:cubicBezTo>
                <a:cubicBezTo>
                  <a:pt x="2560" y="3281"/>
                  <a:pt x="2560" y="3281"/>
                  <a:pt x="2560" y="3281"/>
                </a:cubicBezTo>
                <a:cubicBezTo>
                  <a:pt x="2154" y="3321"/>
                  <a:pt x="2154" y="3321"/>
                  <a:pt x="2154" y="3321"/>
                </a:cubicBezTo>
                <a:cubicBezTo>
                  <a:pt x="1957" y="3790"/>
                  <a:pt x="1957" y="3790"/>
                  <a:pt x="1957" y="3790"/>
                </a:cubicBezTo>
                <a:cubicBezTo>
                  <a:pt x="1957" y="4320"/>
                  <a:pt x="1957" y="4320"/>
                  <a:pt x="1957" y="4320"/>
                </a:cubicBezTo>
                <a:cubicBezTo>
                  <a:pt x="2055" y="4605"/>
                  <a:pt x="2055" y="4605"/>
                  <a:pt x="2055" y="4605"/>
                </a:cubicBezTo>
                <a:cubicBezTo>
                  <a:pt x="2228" y="4401"/>
                  <a:pt x="2228" y="4401"/>
                  <a:pt x="2228" y="4401"/>
                </a:cubicBezTo>
                <a:cubicBezTo>
                  <a:pt x="2092" y="4463"/>
                  <a:pt x="2092" y="4463"/>
                  <a:pt x="2092" y="4463"/>
                </a:cubicBezTo>
                <a:cubicBezTo>
                  <a:pt x="2043" y="4401"/>
                  <a:pt x="2043" y="4401"/>
                  <a:pt x="2043" y="4401"/>
                </a:cubicBezTo>
                <a:cubicBezTo>
                  <a:pt x="2031" y="3973"/>
                  <a:pt x="2031" y="3973"/>
                  <a:pt x="2031" y="3973"/>
                </a:cubicBezTo>
                <a:cubicBezTo>
                  <a:pt x="2240" y="3505"/>
                  <a:pt x="2240" y="3505"/>
                  <a:pt x="2240" y="3505"/>
                </a:cubicBezTo>
                <a:cubicBezTo>
                  <a:pt x="2548" y="3607"/>
                  <a:pt x="2548" y="3607"/>
                  <a:pt x="2548" y="3607"/>
                </a:cubicBezTo>
                <a:cubicBezTo>
                  <a:pt x="2695" y="4626"/>
                  <a:pt x="2695" y="4626"/>
                  <a:pt x="2695" y="4626"/>
                </a:cubicBezTo>
                <a:cubicBezTo>
                  <a:pt x="1551" y="8090"/>
                  <a:pt x="1551" y="8090"/>
                  <a:pt x="1551" y="8090"/>
                </a:cubicBezTo>
                <a:cubicBezTo>
                  <a:pt x="1243" y="6969"/>
                  <a:pt x="1243" y="6969"/>
                  <a:pt x="1243" y="6969"/>
                </a:cubicBezTo>
                <a:cubicBezTo>
                  <a:pt x="2129" y="2038"/>
                  <a:pt x="2129" y="2038"/>
                  <a:pt x="2129" y="2038"/>
                </a:cubicBezTo>
                <a:cubicBezTo>
                  <a:pt x="2449" y="1488"/>
                  <a:pt x="2449" y="1488"/>
                  <a:pt x="2449" y="1488"/>
                </a:cubicBezTo>
                <a:cubicBezTo>
                  <a:pt x="2572" y="1895"/>
                  <a:pt x="2572" y="1895"/>
                  <a:pt x="2572" y="1895"/>
                </a:cubicBezTo>
                <a:cubicBezTo>
                  <a:pt x="2412" y="2139"/>
                  <a:pt x="2412" y="2139"/>
                  <a:pt x="2412" y="2139"/>
                </a:cubicBezTo>
                <a:cubicBezTo>
                  <a:pt x="2314" y="2180"/>
                  <a:pt x="2314" y="2180"/>
                  <a:pt x="2314" y="2180"/>
                </a:cubicBezTo>
                <a:cubicBezTo>
                  <a:pt x="2400" y="2262"/>
                  <a:pt x="2400" y="2262"/>
                  <a:pt x="2400" y="2262"/>
                </a:cubicBezTo>
                <a:cubicBezTo>
                  <a:pt x="2609" y="2078"/>
                  <a:pt x="2609" y="2078"/>
                  <a:pt x="2609" y="2078"/>
                </a:cubicBezTo>
                <a:cubicBezTo>
                  <a:pt x="2720" y="1569"/>
                  <a:pt x="2720" y="1569"/>
                  <a:pt x="2720" y="1569"/>
                </a:cubicBezTo>
                <a:cubicBezTo>
                  <a:pt x="2351" y="1304"/>
                  <a:pt x="2351" y="1304"/>
                  <a:pt x="2351" y="1304"/>
                </a:cubicBezTo>
                <a:cubicBezTo>
                  <a:pt x="2018" y="1650"/>
                  <a:pt x="2018" y="1650"/>
                  <a:pt x="2018" y="1650"/>
                </a:cubicBezTo>
                <a:cubicBezTo>
                  <a:pt x="1871" y="2303"/>
                  <a:pt x="1871" y="2303"/>
                  <a:pt x="1871" y="2303"/>
                </a:cubicBezTo>
                <a:cubicBezTo>
                  <a:pt x="1711" y="2568"/>
                  <a:pt x="1711" y="2568"/>
                  <a:pt x="1711" y="2568"/>
                </a:cubicBezTo>
                <a:cubicBezTo>
                  <a:pt x="1563" y="2547"/>
                  <a:pt x="1563" y="2547"/>
                  <a:pt x="1563" y="2547"/>
                </a:cubicBezTo>
                <a:cubicBezTo>
                  <a:pt x="1144" y="2608"/>
                  <a:pt x="1144" y="2608"/>
                  <a:pt x="1144" y="2608"/>
                </a:cubicBezTo>
                <a:cubicBezTo>
                  <a:pt x="1095" y="3097"/>
                  <a:pt x="1095" y="3097"/>
                  <a:pt x="1095" y="3097"/>
                </a:cubicBezTo>
                <a:cubicBezTo>
                  <a:pt x="1366" y="3281"/>
                  <a:pt x="1366" y="3281"/>
                  <a:pt x="1366" y="3281"/>
                </a:cubicBezTo>
                <a:cubicBezTo>
                  <a:pt x="1194" y="3016"/>
                  <a:pt x="1194" y="3016"/>
                  <a:pt x="1194" y="3016"/>
                </a:cubicBezTo>
                <a:cubicBezTo>
                  <a:pt x="1243" y="2710"/>
                  <a:pt x="1243" y="2710"/>
                  <a:pt x="1243" y="2710"/>
                </a:cubicBezTo>
                <a:cubicBezTo>
                  <a:pt x="1489" y="2751"/>
                  <a:pt x="1489" y="2751"/>
                  <a:pt x="1489" y="2751"/>
                </a:cubicBezTo>
                <a:cubicBezTo>
                  <a:pt x="1661" y="2914"/>
                  <a:pt x="1661" y="2914"/>
                  <a:pt x="1661" y="2914"/>
                </a:cubicBezTo>
                <a:cubicBezTo>
                  <a:pt x="1477" y="4096"/>
                  <a:pt x="1477" y="4096"/>
                  <a:pt x="1477" y="4096"/>
                </a:cubicBezTo>
                <a:cubicBezTo>
                  <a:pt x="406" y="1630"/>
                  <a:pt x="406" y="1630"/>
                  <a:pt x="406" y="1630"/>
                </a:cubicBezTo>
                <a:cubicBezTo>
                  <a:pt x="418" y="326"/>
                  <a:pt x="418" y="326"/>
                  <a:pt x="418" y="326"/>
                </a:cubicBezTo>
                <a:cubicBezTo>
                  <a:pt x="701" y="163"/>
                  <a:pt x="701" y="163"/>
                  <a:pt x="701" y="163"/>
                </a:cubicBezTo>
                <a:cubicBezTo>
                  <a:pt x="886" y="387"/>
                  <a:pt x="886" y="387"/>
                  <a:pt x="886" y="387"/>
                </a:cubicBezTo>
                <a:cubicBezTo>
                  <a:pt x="948" y="856"/>
                  <a:pt x="948" y="856"/>
                  <a:pt x="948" y="856"/>
                </a:cubicBezTo>
                <a:cubicBezTo>
                  <a:pt x="775" y="1182"/>
                  <a:pt x="775" y="1182"/>
                  <a:pt x="775" y="1182"/>
                </a:cubicBezTo>
                <a:cubicBezTo>
                  <a:pt x="837" y="1202"/>
                  <a:pt x="837" y="1202"/>
                  <a:pt x="837" y="1202"/>
                </a:cubicBezTo>
                <a:cubicBezTo>
                  <a:pt x="1009" y="1100"/>
                  <a:pt x="1009" y="1100"/>
                  <a:pt x="1009" y="1100"/>
                </a:cubicBezTo>
                <a:cubicBezTo>
                  <a:pt x="1120" y="591"/>
                  <a:pt x="1120" y="591"/>
                  <a:pt x="1120" y="591"/>
                </a:cubicBezTo>
                <a:cubicBezTo>
                  <a:pt x="886" y="61"/>
                  <a:pt x="886" y="61"/>
                  <a:pt x="886" y="61"/>
                </a:cubicBezTo>
                <a:cubicBezTo>
                  <a:pt x="529" y="0"/>
                  <a:pt x="529" y="0"/>
                  <a:pt x="529" y="0"/>
                </a:cubicBezTo>
                <a:cubicBezTo>
                  <a:pt x="246" y="408"/>
                  <a:pt x="246" y="408"/>
                  <a:pt x="246" y="408"/>
                </a:cubicBezTo>
                <a:cubicBezTo>
                  <a:pt x="160" y="1528"/>
                  <a:pt x="160" y="1528"/>
                  <a:pt x="160" y="1528"/>
                </a:cubicBezTo>
                <a:cubicBezTo>
                  <a:pt x="898" y="3423"/>
                  <a:pt x="898" y="3423"/>
                  <a:pt x="898" y="3423"/>
                </a:cubicBezTo>
                <a:cubicBezTo>
                  <a:pt x="394" y="3729"/>
                  <a:pt x="394" y="3729"/>
                  <a:pt x="394" y="3729"/>
                </a:cubicBezTo>
                <a:cubicBezTo>
                  <a:pt x="406" y="4320"/>
                  <a:pt x="406" y="4320"/>
                  <a:pt x="406" y="4320"/>
                </a:cubicBezTo>
                <a:cubicBezTo>
                  <a:pt x="652" y="4768"/>
                  <a:pt x="652" y="4768"/>
                  <a:pt x="652" y="4768"/>
                </a:cubicBezTo>
                <a:cubicBezTo>
                  <a:pt x="886" y="4422"/>
                  <a:pt x="886" y="4422"/>
                  <a:pt x="886" y="4422"/>
                </a:cubicBezTo>
                <a:cubicBezTo>
                  <a:pt x="898" y="4035"/>
                  <a:pt x="898" y="4035"/>
                  <a:pt x="898" y="4035"/>
                </a:cubicBezTo>
                <a:cubicBezTo>
                  <a:pt x="788" y="3994"/>
                  <a:pt x="788" y="3994"/>
                  <a:pt x="788" y="3994"/>
                </a:cubicBezTo>
                <a:cubicBezTo>
                  <a:pt x="714" y="4055"/>
                  <a:pt x="714" y="4055"/>
                  <a:pt x="714" y="4055"/>
                </a:cubicBezTo>
                <a:cubicBezTo>
                  <a:pt x="825" y="4035"/>
                  <a:pt x="825" y="4035"/>
                  <a:pt x="825" y="4035"/>
                </a:cubicBezTo>
                <a:cubicBezTo>
                  <a:pt x="849" y="4177"/>
                  <a:pt x="849" y="4177"/>
                  <a:pt x="849" y="4177"/>
                </a:cubicBezTo>
                <a:cubicBezTo>
                  <a:pt x="665" y="4544"/>
                  <a:pt x="665" y="4544"/>
                  <a:pt x="665" y="4544"/>
                </a:cubicBezTo>
                <a:cubicBezTo>
                  <a:pt x="517" y="4238"/>
                  <a:pt x="517" y="4238"/>
                  <a:pt x="517" y="4238"/>
                </a:cubicBezTo>
                <a:cubicBezTo>
                  <a:pt x="554" y="3831"/>
                  <a:pt x="554" y="3831"/>
                  <a:pt x="554" y="3831"/>
                </a:cubicBezTo>
                <a:cubicBezTo>
                  <a:pt x="763" y="3668"/>
                  <a:pt x="763" y="3668"/>
                  <a:pt x="763" y="3668"/>
                </a:cubicBezTo>
                <a:cubicBezTo>
                  <a:pt x="1132" y="3872"/>
                  <a:pt x="1132" y="3872"/>
                  <a:pt x="1132" y="3872"/>
                </a:cubicBezTo>
                <a:cubicBezTo>
                  <a:pt x="1182" y="4789"/>
                  <a:pt x="1182" y="4789"/>
                  <a:pt x="1182" y="4789"/>
                </a:cubicBezTo>
                <a:cubicBezTo>
                  <a:pt x="652" y="6745"/>
                  <a:pt x="652" y="6745"/>
                  <a:pt x="652" y="6745"/>
                </a:cubicBezTo>
                <a:cubicBezTo>
                  <a:pt x="0" y="6174"/>
                  <a:pt x="0" y="6174"/>
                  <a:pt x="0" y="6174"/>
                </a:cubicBezTo>
                <a:cubicBezTo>
                  <a:pt x="0" y="6602"/>
                  <a:pt x="0" y="6602"/>
                  <a:pt x="0" y="6602"/>
                </a:cubicBezTo>
                <a:cubicBezTo>
                  <a:pt x="615" y="7214"/>
                  <a:pt x="615" y="7214"/>
                  <a:pt x="615" y="7214"/>
                </a:cubicBezTo>
                <a:cubicBezTo>
                  <a:pt x="1169" y="9272"/>
                  <a:pt x="1169" y="9272"/>
                  <a:pt x="1169" y="9272"/>
                </a:cubicBezTo>
                <a:cubicBezTo>
                  <a:pt x="800" y="10494"/>
                  <a:pt x="800" y="10494"/>
                  <a:pt x="800" y="10494"/>
                </a:cubicBezTo>
                <a:cubicBezTo>
                  <a:pt x="320" y="9618"/>
                  <a:pt x="320" y="9618"/>
                  <a:pt x="320" y="9618"/>
                </a:cubicBezTo>
                <a:cubicBezTo>
                  <a:pt x="505" y="8925"/>
                  <a:pt x="505" y="8925"/>
                  <a:pt x="505" y="8925"/>
                </a:cubicBezTo>
                <a:cubicBezTo>
                  <a:pt x="295" y="8212"/>
                  <a:pt x="295" y="8212"/>
                  <a:pt x="295" y="8212"/>
                </a:cubicBezTo>
                <a:cubicBezTo>
                  <a:pt x="0" y="8130"/>
                  <a:pt x="0" y="8130"/>
                  <a:pt x="0" y="8130"/>
                </a:cubicBezTo>
                <a:cubicBezTo>
                  <a:pt x="0" y="8355"/>
                  <a:pt x="0" y="8355"/>
                  <a:pt x="0" y="8355"/>
                </a:cubicBezTo>
                <a:cubicBezTo>
                  <a:pt x="258" y="8558"/>
                  <a:pt x="258" y="8558"/>
                  <a:pt x="258" y="8558"/>
                </a:cubicBezTo>
                <a:cubicBezTo>
                  <a:pt x="295" y="9088"/>
                  <a:pt x="295" y="9088"/>
                  <a:pt x="295" y="9088"/>
                </a:cubicBezTo>
                <a:cubicBezTo>
                  <a:pt x="86" y="9373"/>
                  <a:pt x="86" y="9373"/>
                  <a:pt x="86" y="9373"/>
                </a:cubicBezTo>
                <a:cubicBezTo>
                  <a:pt x="0" y="9353"/>
                  <a:pt x="0" y="9353"/>
                  <a:pt x="0" y="9353"/>
                </a:cubicBezTo>
                <a:cubicBezTo>
                  <a:pt x="0" y="9985"/>
                  <a:pt x="0" y="9985"/>
                  <a:pt x="0" y="9985"/>
                </a:cubicBezTo>
                <a:cubicBezTo>
                  <a:pt x="123" y="10005"/>
                  <a:pt x="123" y="10005"/>
                  <a:pt x="123" y="10005"/>
                </a:cubicBezTo>
                <a:cubicBezTo>
                  <a:pt x="529" y="10779"/>
                  <a:pt x="529" y="10779"/>
                  <a:pt x="529" y="10779"/>
                </a:cubicBezTo>
                <a:cubicBezTo>
                  <a:pt x="591" y="11106"/>
                  <a:pt x="591" y="11106"/>
                  <a:pt x="591" y="11106"/>
                </a:cubicBezTo>
                <a:cubicBezTo>
                  <a:pt x="172" y="13999"/>
                  <a:pt x="172" y="13999"/>
                  <a:pt x="172" y="13999"/>
                </a:cubicBezTo>
                <a:cubicBezTo>
                  <a:pt x="0" y="14244"/>
                  <a:pt x="0" y="14244"/>
                  <a:pt x="0" y="14244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lnTo>
                  <a:pt x="19458" y="2003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" name="Google Shape;227;p13"/>
          <p:cNvGrpSpPr/>
          <p:nvPr/>
        </p:nvGrpSpPr>
        <p:grpSpPr>
          <a:xfrm>
            <a:off x="7687009" y="196301"/>
            <a:ext cx="1259242" cy="1452179"/>
            <a:chOff x="0" y="0"/>
            <a:chExt cx="1259240" cy="1452178"/>
          </a:xfrm>
        </p:grpSpPr>
        <p:sp>
          <p:nvSpPr>
            <p:cNvPr id="210" name="Google Shape;228;p13"/>
            <p:cNvSpPr/>
            <p:nvPr/>
          </p:nvSpPr>
          <p:spPr>
            <a:xfrm>
              <a:off x="445958" y="0"/>
              <a:ext cx="666001" cy="25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4" fill="norm" stroke="1" extrusionOk="0">
                  <a:moveTo>
                    <a:pt x="2125" y="5690"/>
                  </a:moveTo>
                  <a:cubicBezTo>
                    <a:pt x="4198" y="3517"/>
                    <a:pt x="5918" y="4412"/>
                    <a:pt x="5918" y="4412"/>
                  </a:cubicBezTo>
                  <a:cubicBezTo>
                    <a:pt x="5918" y="4412"/>
                    <a:pt x="6272" y="7352"/>
                    <a:pt x="7638" y="10803"/>
                  </a:cubicBezTo>
                  <a:cubicBezTo>
                    <a:pt x="8751" y="13614"/>
                    <a:pt x="9358" y="13614"/>
                    <a:pt x="9611" y="13359"/>
                  </a:cubicBezTo>
                  <a:cubicBezTo>
                    <a:pt x="9561" y="12592"/>
                    <a:pt x="9257" y="10419"/>
                    <a:pt x="9257" y="10419"/>
                  </a:cubicBezTo>
                  <a:cubicBezTo>
                    <a:pt x="9864" y="10803"/>
                    <a:pt x="9864" y="10803"/>
                    <a:pt x="9864" y="10803"/>
                  </a:cubicBezTo>
                  <a:cubicBezTo>
                    <a:pt x="10775" y="10164"/>
                    <a:pt x="10775" y="10164"/>
                    <a:pt x="10775" y="10164"/>
                  </a:cubicBezTo>
                  <a:cubicBezTo>
                    <a:pt x="11078" y="8758"/>
                    <a:pt x="11078" y="8758"/>
                    <a:pt x="11078" y="8758"/>
                  </a:cubicBezTo>
                  <a:cubicBezTo>
                    <a:pt x="11078" y="8758"/>
                    <a:pt x="11432" y="11442"/>
                    <a:pt x="11533" y="11825"/>
                  </a:cubicBezTo>
                  <a:cubicBezTo>
                    <a:pt x="11938" y="10930"/>
                    <a:pt x="12444" y="9524"/>
                    <a:pt x="12849" y="7735"/>
                  </a:cubicBezTo>
                  <a:cubicBezTo>
                    <a:pt x="13607" y="4668"/>
                    <a:pt x="13304" y="1984"/>
                    <a:pt x="13304" y="1984"/>
                  </a:cubicBezTo>
                  <a:cubicBezTo>
                    <a:pt x="13304" y="1984"/>
                    <a:pt x="16086" y="-956"/>
                    <a:pt x="18615" y="322"/>
                  </a:cubicBezTo>
                  <a:cubicBezTo>
                    <a:pt x="21195" y="1728"/>
                    <a:pt x="21600" y="3517"/>
                    <a:pt x="21600" y="3517"/>
                  </a:cubicBezTo>
                  <a:cubicBezTo>
                    <a:pt x="21600" y="3517"/>
                    <a:pt x="20234" y="3390"/>
                    <a:pt x="18717" y="5434"/>
                  </a:cubicBezTo>
                  <a:cubicBezTo>
                    <a:pt x="17604" y="6968"/>
                    <a:pt x="17806" y="9141"/>
                    <a:pt x="17806" y="9141"/>
                  </a:cubicBezTo>
                  <a:cubicBezTo>
                    <a:pt x="17806" y="9141"/>
                    <a:pt x="16896" y="8502"/>
                    <a:pt x="15783" y="9908"/>
                  </a:cubicBezTo>
                  <a:cubicBezTo>
                    <a:pt x="14821" y="11058"/>
                    <a:pt x="15125" y="13998"/>
                    <a:pt x="15125" y="13998"/>
                  </a:cubicBezTo>
                  <a:cubicBezTo>
                    <a:pt x="15125" y="13998"/>
                    <a:pt x="14012" y="12592"/>
                    <a:pt x="13000" y="14637"/>
                  </a:cubicBezTo>
                  <a:cubicBezTo>
                    <a:pt x="11635" y="17321"/>
                    <a:pt x="11888" y="20644"/>
                    <a:pt x="11888" y="20644"/>
                  </a:cubicBezTo>
                  <a:cubicBezTo>
                    <a:pt x="11888" y="20644"/>
                    <a:pt x="10269" y="16298"/>
                    <a:pt x="8802" y="16170"/>
                  </a:cubicBezTo>
                  <a:cubicBezTo>
                    <a:pt x="7739" y="16170"/>
                    <a:pt x="7487" y="17704"/>
                    <a:pt x="7487" y="17704"/>
                  </a:cubicBezTo>
                  <a:cubicBezTo>
                    <a:pt x="7487" y="17704"/>
                    <a:pt x="6778" y="14637"/>
                    <a:pt x="5817" y="13870"/>
                  </a:cubicBezTo>
                  <a:cubicBezTo>
                    <a:pt x="4704" y="12975"/>
                    <a:pt x="4047" y="13870"/>
                    <a:pt x="4047" y="13870"/>
                  </a:cubicBezTo>
                  <a:cubicBezTo>
                    <a:pt x="4047" y="13870"/>
                    <a:pt x="4249" y="10036"/>
                    <a:pt x="2782" y="9141"/>
                  </a:cubicBezTo>
                  <a:cubicBezTo>
                    <a:pt x="1264" y="8246"/>
                    <a:pt x="0" y="10930"/>
                    <a:pt x="0" y="10930"/>
                  </a:cubicBezTo>
                  <a:cubicBezTo>
                    <a:pt x="0" y="10930"/>
                    <a:pt x="101" y="7735"/>
                    <a:pt x="2125" y="569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" name="Google Shape;229;p13"/>
            <p:cNvSpPr/>
            <p:nvPr/>
          </p:nvSpPr>
          <p:spPr>
            <a:xfrm>
              <a:off x="697202" y="450001"/>
              <a:ext cx="257701" cy="11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31" y="1683"/>
                  </a:moveTo>
                  <a:cubicBezTo>
                    <a:pt x="7331" y="1683"/>
                    <a:pt x="7331" y="6732"/>
                    <a:pt x="9818" y="9538"/>
                  </a:cubicBezTo>
                  <a:cubicBezTo>
                    <a:pt x="9949" y="9257"/>
                    <a:pt x="9687" y="6732"/>
                    <a:pt x="9687" y="6452"/>
                  </a:cubicBezTo>
                  <a:cubicBezTo>
                    <a:pt x="10080" y="7013"/>
                    <a:pt x="10342" y="8977"/>
                    <a:pt x="10734" y="8977"/>
                  </a:cubicBezTo>
                  <a:cubicBezTo>
                    <a:pt x="11258" y="8977"/>
                    <a:pt x="11389" y="7854"/>
                    <a:pt x="11782" y="7013"/>
                  </a:cubicBezTo>
                  <a:cubicBezTo>
                    <a:pt x="11782" y="7854"/>
                    <a:pt x="11782" y="9257"/>
                    <a:pt x="11782" y="10099"/>
                  </a:cubicBezTo>
                  <a:cubicBezTo>
                    <a:pt x="13614" y="9257"/>
                    <a:pt x="15185" y="7854"/>
                    <a:pt x="15447" y="5891"/>
                  </a:cubicBezTo>
                  <a:cubicBezTo>
                    <a:pt x="14662" y="5891"/>
                    <a:pt x="20684" y="7013"/>
                    <a:pt x="21600" y="14026"/>
                  </a:cubicBezTo>
                  <a:cubicBezTo>
                    <a:pt x="20422" y="12904"/>
                    <a:pt x="15840" y="8977"/>
                    <a:pt x="15054" y="17112"/>
                  </a:cubicBezTo>
                  <a:cubicBezTo>
                    <a:pt x="13745" y="14587"/>
                    <a:pt x="11389" y="17953"/>
                    <a:pt x="10996" y="21600"/>
                  </a:cubicBezTo>
                  <a:cubicBezTo>
                    <a:pt x="10865" y="18795"/>
                    <a:pt x="9033" y="12623"/>
                    <a:pt x="6676" y="14026"/>
                  </a:cubicBezTo>
                  <a:cubicBezTo>
                    <a:pt x="7069" y="10940"/>
                    <a:pt x="3665" y="2525"/>
                    <a:pt x="0" y="2525"/>
                  </a:cubicBezTo>
                  <a:cubicBezTo>
                    <a:pt x="785" y="842"/>
                    <a:pt x="2749" y="0"/>
                    <a:pt x="3796" y="0"/>
                  </a:cubicBezTo>
                  <a:cubicBezTo>
                    <a:pt x="6022" y="0"/>
                    <a:pt x="7331" y="1683"/>
                    <a:pt x="7331" y="168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" name="Google Shape;230;p13"/>
            <p:cNvSpPr/>
            <p:nvPr/>
          </p:nvSpPr>
          <p:spPr>
            <a:xfrm>
              <a:off x="0" y="318098"/>
              <a:ext cx="524700" cy="20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7" y="11644"/>
                  </a:moveTo>
                  <a:cubicBezTo>
                    <a:pt x="18716" y="9450"/>
                    <a:pt x="17049" y="5737"/>
                    <a:pt x="17049" y="5737"/>
                  </a:cubicBezTo>
                  <a:cubicBezTo>
                    <a:pt x="15319" y="8269"/>
                    <a:pt x="13460" y="6919"/>
                    <a:pt x="12691" y="4387"/>
                  </a:cubicBezTo>
                  <a:cubicBezTo>
                    <a:pt x="12627" y="4387"/>
                    <a:pt x="12627" y="4219"/>
                    <a:pt x="12627" y="4050"/>
                  </a:cubicBezTo>
                  <a:cubicBezTo>
                    <a:pt x="12755" y="2700"/>
                    <a:pt x="12883" y="675"/>
                    <a:pt x="12883" y="675"/>
                  </a:cubicBezTo>
                  <a:cubicBezTo>
                    <a:pt x="12883" y="675"/>
                    <a:pt x="12178" y="2362"/>
                    <a:pt x="12114" y="2531"/>
                  </a:cubicBezTo>
                  <a:cubicBezTo>
                    <a:pt x="11665" y="2362"/>
                    <a:pt x="11665" y="2362"/>
                    <a:pt x="11665" y="2362"/>
                  </a:cubicBezTo>
                  <a:cubicBezTo>
                    <a:pt x="11345" y="0"/>
                    <a:pt x="11345" y="0"/>
                    <a:pt x="11345" y="0"/>
                  </a:cubicBezTo>
                  <a:cubicBezTo>
                    <a:pt x="11345" y="0"/>
                    <a:pt x="10704" y="3544"/>
                    <a:pt x="10704" y="3544"/>
                  </a:cubicBezTo>
                  <a:cubicBezTo>
                    <a:pt x="9678" y="5062"/>
                    <a:pt x="7179" y="5231"/>
                    <a:pt x="5768" y="1856"/>
                  </a:cubicBezTo>
                  <a:cubicBezTo>
                    <a:pt x="5768" y="1856"/>
                    <a:pt x="1795" y="4050"/>
                    <a:pt x="0" y="10125"/>
                  </a:cubicBezTo>
                  <a:cubicBezTo>
                    <a:pt x="1859" y="8606"/>
                    <a:pt x="3846" y="8269"/>
                    <a:pt x="4871" y="15525"/>
                  </a:cubicBezTo>
                  <a:cubicBezTo>
                    <a:pt x="5127" y="9619"/>
                    <a:pt x="7435" y="10294"/>
                    <a:pt x="8460" y="13500"/>
                  </a:cubicBezTo>
                  <a:cubicBezTo>
                    <a:pt x="8653" y="11475"/>
                    <a:pt x="9101" y="9956"/>
                    <a:pt x="9422" y="9450"/>
                  </a:cubicBezTo>
                  <a:cubicBezTo>
                    <a:pt x="9935" y="8606"/>
                    <a:pt x="10447" y="9112"/>
                    <a:pt x="10447" y="9112"/>
                  </a:cubicBezTo>
                  <a:cubicBezTo>
                    <a:pt x="10768" y="12150"/>
                    <a:pt x="10768" y="12150"/>
                    <a:pt x="10768" y="12150"/>
                  </a:cubicBezTo>
                  <a:cubicBezTo>
                    <a:pt x="11729" y="9956"/>
                    <a:pt x="11729" y="9956"/>
                    <a:pt x="11729" y="9956"/>
                  </a:cubicBezTo>
                  <a:cubicBezTo>
                    <a:pt x="11729" y="9956"/>
                    <a:pt x="13844" y="8944"/>
                    <a:pt x="13716" y="16031"/>
                  </a:cubicBezTo>
                  <a:cubicBezTo>
                    <a:pt x="14998" y="13837"/>
                    <a:pt x="17113" y="15019"/>
                    <a:pt x="17370" y="19912"/>
                  </a:cubicBezTo>
                  <a:cubicBezTo>
                    <a:pt x="18331" y="16875"/>
                    <a:pt x="19485" y="14681"/>
                    <a:pt x="21600" y="21600"/>
                  </a:cubicBezTo>
                  <a:cubicBezTo>
                    <a:pt x="21279" y="17381"/>
                    <a:pt x="20574" y="13669"/>
                    <a:pt x="19677" y="1164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" name="Google Shape;231;p13"/>
            <p:cNvSpPr/>
            <p:nvPr/>
          </p:nvSpPr>
          <p:spPr>
            <a:xfrm>
              <a:off x="1149440" y="1338778"/>
              <a:ext cx="109801" cy="1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77" y="9600"/>
                  </a:moveTo>
                  <a:lnTo>
                    <a:pt x="12960" y="0"/>
                  </a:lnTo>
                  <a:lnTo>
                    <a:pt x="8023" y="9000"/>
                  </a:lnTo>
                  <a:lnTo>
                    <a:pt x="0" y="7800"/>
                  </a:lnTo>
                  <a:lnTo>
                    <a:pt x="4937" y="12600"/>
                  </a:lnTo>
                  <a:lnTo>
                    <a:pt x="1851" y="18600"/>
                  </a:lnTo>
                  <a:lnTo>
                    <a:pt x="8023" y="15600"/>
                  </a:lnTo>
                  <a:lnTo>
                    <a:pt x="14194" y="21600"/>
                  </a:lnTo>
                  <a:lnTo>
                    <a:pt x="13577" y="13800"/>
                  </a:lnTo>
                  <a:lnTo>
                    <a:pt x="21600" y="10800"/>
                  </a:lnTo>
                  <a:lnTo>
                    <a:pt x="13577" y="9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" name="Google Shape;232;p13"/>
            <p:cNvSpPr/>
            <p:nvPr/>
          </p:nvSpPr>
          <p:spPr>
            <a:xfrm>
              <a:off x="1111755" y="732651"/>
              <a:ext cx="75301" cy="7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00" y="9900"/>
                  </a:moveTo>
                  <a:lnTo>
                    <a:pt x="13500" y="0"/>
                  </a:lnTo>
                  <a:lnTo>
                    <a:pt x="8100" y="9000"/>
                  </a:lnTo>
                  <a:lnTo>
                    <a:pt x="0" y="7200"/>
                  </a:lnTo>
                  <a:lnTo>
                    <a:pt x="5400" y="12600"/>
                  </a:lnTo>
                  <a:lnTo>
                    <a:pt x="1800" y="18000"/>
                  </a:lnTo>
                  <a:lnTo>
                    <a:pt x="9000" y="16200"/>
                  </a:lnTo>
                  <a:lnTo>
                    <a:pt x="14400" y="21600"/>
                  </a:lnTo>
                  <a:lnTo>
                    <a:pt x="14400" y="13500"/>
                  </a:lnTo>
                  <a:lnTo>
                    <a:pt x="21600" y="10800"/>
                  </a:lnTo>
                  <a:lnTo>
                    <a:pt x="13500" y="99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" name="Google Shape;233;p13"/>
            <p:cNvSpPr/>
            <p:nvPr/>
          </p:nvSpPr>
          <p:spPr>
            <a:xfrm>
              <a:off x="926463" y="826867"/>
              <a:ext cx="163201" cy="17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8" y="14400"/>
                  </a:moveTo>
                  <a:lnTo>
                    <a:pt x="21600" y="15537"/>
                  </a:lnTo>
                  <a:lnTo>
                    <a:pt x="17031" y="9853"/>
                  </a:lnTo>
                  <a:lnTo>
                    <a:pt x="20769" y="4926"/>
                  </a:lnTo>
                  <a:lnTo>
                    <a:pt x="14538" y="6821"/>
                  </a:lnTo>
                  <a:lnTo>
                    <a:pt x="9138" y="0"/>
                  </a:lnTo>
                  <a:lnTo>
                    <a:pt x="8723" y="8716"/>
                  </a:lnTo>
                  <a:lnTo>
                    <a:pt x="0" y="11368"/>
                  </a:lnTo>
                  <a:lnTo>
                    <a:pt x="8723" y="13263"/>
                  </a:lnTo>
                  <a:lnTo>
                    <a:pt x="8723" y="21600"/>
                  </a:lnTo>
                  <a:lnTo>
                    <a:pt x="13708" y="14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24" name="Google Shape;234;p13"/>
          <p:cNvGrpSpPr/>
          <p:nvPr/>
        </p:nvGrpSpPr>
        <p:grpSpPr>
          <a:xfrm>
            <a:off x="138202" y="184653"/>
            <a:ext cx="936115" cy="2261006"/>
            <a:chOff x="0" y="0"/>
            <a:chExt cx="936113" cy="2261005"/>
          </a:xfrm>
        </p:grpSpPr>
        <p:sp>
          <p:nvSpPr>
            <p:cNvPr id="217" name="Google Shape;235;p13"/>
            <p:cNvSpPr/>
            <p:nvPr/>
          </p:nvSpPr>
          <p:spPr>
            <a:xfrm>
              <a:off x="411413" y="1662255"/>
              <a:ext cx="524701" cy="21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2" fill="norm" stroke="1" extrusionOk="0">
                  <a:moveTo>
                    <a:pt x="2740" y="65"/>
                  </a:moveTo>
                  <a:cubicBezTo>
                    <a:pt x="4970" y="-398"/>
                    <a:pt x="6563" y="1762"/>
                    <a:pt x="6563" y="1762"/>
                  </a:cubicBezTo>
                  <a:cubicBezTo>
                    <a:pt x="6563" y="1762"/>
                    <a:pt x="6499" y="4693"/>
                    <a:pt x="7391" y="8859"/>
                  </a:cubicBezTo>
                  <a:cubicBezTo>
                    <a:pt x="8092" y="12408"/>
                    <a:pt x="8665" y="12871"/>
                    <a:pt x="8984" y="12716"/>
                  </a:cubicBezTo>
                  <a:cubicBezTo>
                    <a:pt x="8984" y="11945"/>
                    <a:pt x="8984" y="9785"/>
                    <a:pt x="8984" y="9785"/>
                  </a:cubicBezTo>
                  <a:cubicBezTo>
                    <a:pt x="9494" y="10711"/>
                    <a:pt x="9494" y="10711"/>
                    <a:pt x="9494" y="10711"/>
                  </a:cubicBezTo>
                  <a:cubicBezTo>
                    <a:pt x="10450" y="10711"/>
                    <a:pt x="10450" y="10711"/>
                    <a:pt x="10450" y="10711"/>
                  </a:cubicBezTo>
                  <a:cubicBezTo>
                    <a:pt x="10959" y="9785"/>
                    <a:pt x="10959" y="9785"/>
                    <a:pt x="10959" y="9785"/>
                  </a:cubicBezTo>
                  <a:cubicBezTo>
                    <a:pt x="10959" y="9785"/>
                    <a:pt x="10959" y="12408"/>
                    <a:pt x="10959" y="12716"/>
                  </a:cubicBezTo>
                  <a:cubicBezTo>
                    <a:pt x="11469" y="12253"/>
                    <a:pt x="12106" y="11482"/>
                    <a:pt x="12743" y="10093"/>
                  </a:cubicBezTo>
                  <a:cubicBezTo>
                    <a:pt x="13827" y="7779"/>
                    <a:pt x="13890" y="5156"/>
                    <a:pt x="13890" y="5156"/>
                  </a:cubicBezTo>
                  <a:cubicBezTo>
                    <a:pt x="13890" y="5156"/>
                    <a:pt x="16885" y="4539"/>
                    <a:pt x="19179" y="7625"/>
                  </a:cubicBezTo>
                  <a:cubicBezTo>
                    <a:pt x="21473" y="10865"/>
                    <a:pt x="21600" y="12871"/>
                    <a:pt x="21600" y="12871"/>
                  </a:cubicBezTo>
                  <a:cubicBezTo>
                    <a:pt x="21600" y="12871"/>
                    <a:pt x="20389" y="11636"/>
                    <a:pt x="18669" y="12408"/>
                  </a:cubicBezTo>
                  <a:cubicBezTo>
                    <a:pt x="17395" y="12871"/>
                    <a:pt x="17267" y="15185"/>
                    <a:pt x="17267" y="15185"/>
                  </a:cubicBezTo>
                  <a:cubicBezTo>
                    <a:pt x="17267" y="15185"/>
                    <a:pt x="16566" y="13796"/>
                    <a:pt x="15292" y="14259"/>
                  </a:cubicBezTo>
                  <a:cubicBezTo>
                    <a:pt x="14209" y="14568"/>
                    <a:pt x="14145" y="17499"/>
                    <a:pt x="14145" y="17499"/>
                  </a:cubicBezTo>
                  <a:cubicBezTo>
                    <a:pt x="14145" y="17499"/>
                    <a:pt x="13253" y="15493"/>
                    <a:pt x="12042" y="16419"/>
                  </a:cubicBezTo>
                  <a:cubicBezTo>
                    <a:pt x="10386" y="17962"/>
                    <a:pt x="10258" y="21202"/>
                    <a:pt x="10258" y="21202"/>
                  </a:cubicBezTo>
                  <a:cubicBezTo>
                    <a:pt x="10258" y="21202"/>
                    <a:pt x="9239" y="15956"/>
                    <a:pt x="7773" y="14722"/>
                  </a:cubicBezTo>
                  <a:cubicBezTo>
                    <a:pt x="6754" y="13951"/>
                    <a:pt x="6372" y="15185"/>
                    <a:pt x="6372" y="15185"/>
                  </a:cubicBezTo>
                  <a:cubicBezTo>
                    <a:pt x="6372" y="15185"/>
                    <a:pt x="6117" y="11791"/>
                    <a:pt x="5225" y="10402"/>
                  </a:cubicBezTo>
                  <a:cubicBezTo>
                    <a:pt x="4269" y="8705"/>
                    <a:pt x="3504" y="9013"/>
                    <a:pt x="3504" y="9013"/>
                  </a:cubicBezTo>
                  <a:cubicBezTo>
                    <a:pt x="3504" y="9013"/>
                    <a:pt x="4269" y="5619"/>
                    <a:pt x="2931" y="3768"/>
                  </a:cubicBezTo>
                  <a:cubicBezTo>
                    <a:pt x="1593" y="1762"/>
                    <a:pt x="0" y="3151"/>
                    <a:pt x="0" y="3151"/>
                  </a:cubicBezTo>
                  <a:cubicBezTo>
                    <a:pt x="0" y="3151"/>
                    <a:pt x="510" y="373"/>
                    <a:pt x="2740" y="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" name="Google Shape;236;p13"/>
            <p:cNvSpPr/>
            <p:nvPr/>
          </p:nvSpPr>
          <p:spPr>
            <a:xfrm>
              <a:off x="78515" y="960253"/>
              <a:ext cx="666001" cy="29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3" fill="norm" stroke="1" extrusionOk="0">
                  <a:moveTo>
                    <a:pt x="15176" y="5779"/>
                  </a:moveTo>
                  <a:cubicBezTo>
                    <a:pt x="15176" y="5779"/>
                    <a:pt x="14973" y="12666"/>
                    <a:pt x="10876" y="12353"/>
                  </a:cubicBezTo>
                  <a:cubicBezTo>
                    <a:pt x="10775" y="11831"/>
                    <a:pt x="11432" y="10162"/>
                    <a:pt x="11533" y="9640"/>
                  </a:cubicBezTo>
                  <a:cubicBezTo>
                    <a:pt x="11028" y="9953"/>
                    <a:pt x="10673" y="10475"/>
                    <a:pt x="10218" y="10162"/>
                  </a:cubicBezTo>
                  <a:cubicBezTo>
                    <a:pt x="9712" y="9744"/>
                    <a:pt x="9763" y="9535"/>
                    <a:pt x="9561" y="8283"/>
                  </a:cubicBezTo>
                  <a:cubicBezTo>
                    <a:pt x="9409" y="9014"/>
                    <a:pt x="9206" y="10266"/>
                    <a:pt x="8954" y="10996"/>
                  </a:cubicBezTo>
                  <a:cubicBezTo>
                    <a:pt x="7487" y="8701"/>
                    <a:pt x="7082" y="3901"/>
                    <a:pt x="7133" y="2127"/>
                  </a:cubicBezTo>
                  <a:cubicBezTo>
                    <a:pt x="6525" y="249"/>
                    <a:pt x="2125" y="-2047"/>
                    <a:pt x="0" y="3379"/>
                  </a:cubicBezTo>
                  <a:cubicBezTo>
                    <a:pt x="1264" y="3588"/>
                    <a:pt x="2984" y="4109"/>
                    <a:pt x="2630" y="7657"/>
                  </a:cubicBezTo>
                  <a:cubicBezTo>
                    <a:pt x="3946" y="7240"/>
                    <a:pt x="5716" y="9014"/>
                    <a:pt x="5160" y="12144"/>
                  </a:cubicBezTo>
                  <a:cubicBezTo>
                    <a:pt x="6880" y="10892"/>
                    <a:pt x="8650" y="16005"/>
                    <a:pt x="8245" y="19553"/>
                  </a:cubicBezTo>
                  <a:cubicBezTo>
                    <a:pt x="8954" y="17257"/>
                    <a:pt x="11432" y="13501"/>
                    <a:pt x="13355" y="16944"/>
                  </a:cubicBezTo>
                  <a:cubicBezTo>
                    <a:pt x="13557" y="13814"/>
                    <a:pt x="15631" y="12875"/>
                    <a:pt x="16997" y="14336"/>
                  </a:cubicBezTo>
                  <a:cubicBezTo>
                    <a:pt x="17047" y="9848"/>
                    <a:pt x="19981" y="11831"/>
                    <a:pt x="21600" y="13292"/>
                  </a:cubicBezTo>
                  <a:cubicBezTo>
                    <a:pt x="21195" y="11101"/>
                    <a:pt x="19627" y="8388"/>
                    <a:pt x="18767" y="7553"/>
                  </a:cubicBezTo>
                  <a:cubicBezTo>
                    <a:pt x="16744" y="5466"/>
                    <a:pt x="15176" y="5779"/>
                    <a:pt x="15176" y="577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" name="Google Shape;237;p13"/>
            <p:cNvSpPr/>
            <p:nvPr/>
          </p:nvSpPr>
          <p:spPr>
            <a:xfrm>
              <a:off x="-1" y="1416389"/>
              <a:ext cx="392402" cy="179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" y="12316"/>
                  </a:moveTo>
                  <a:cubicBezTo>
                    <a:pt x="2296" y="10232"/>
                    <a:pt x="3827" y="6632"/>
                    <a:pt x="3827" y="6632"/>
                  </a:cubicBezTo>
                  <a:cubicBezTo>
                    <a:pt x="5782" y="8337"/>
                    <a:pt x="7568" y="6442"/>
                    <a:pt x="8334" y="4168"/>
                  </a:cubicBezTo>
                  <a:cubicBezTo>
                    <a:pt x="8334" y="4168"/>
                    <a:pt x="8334" y="3979"/>
                    <a:pt x="8334" y="3789"/>
                  </a:cubicBezTo>
                  <a:cubicBezTo>
                    <a:pt x="8164" y="2653"/>
                    <a:pt x="7909" y="947"/>
                    <a:pt x="7909" y="947"/>
                  </a:cubicBezTo>
                  <a:cubicBezTo>
                    <a:pt x="7909" y="947"/>
                    <a:pt x="8674" y="2274"/>
                    <a:pt x="8759" y="2274"/>
                  </a:cubicBezTo>
                  <a:cubicBezTo>
                    <a:pt x="9184" y="2084"/>
                    <a:pt x="9184" y="2084"/>
                    <a:pt x="9184" y="2084"/>
                  </a:cubicBezTo>
                  <a:cubicBezTo>
                    <a:pt x="9439" y="0"/>
                    <a:pt x="9439" y="0"/>
                    <a:pt x="9439" y="0"/>
                  </a:cubicBezTo>
                  <a:cubicBezTo>
                    <a:pt x="9439" y="0"/>
                    <a:pt x="10290" y="2842"/>
                    <a:pt x="10290" y="2842"/>
                  </a:cubicBezTo>
                  <a:cubicBezTo>
                    <a:pt x="11395" y="3789"/>
                    <a:pt x="13946" y="3221"/>
                    <a:pt x="15222" y="0"/>
                  </a:cubicBezTo>
                  <a:cubicBezTo>
                    <a:pt x="15222" y="0"/>
                    <a:pt x="19389" y="758"/>
                    <a:pt x="21600" y="5495"/>
                  </a:cubicBezTo>
                  <a:cubicBezTo>
                    <a:pt x="19644" y="4737"/>
                    <a:pt x="17518" y="5116"/>
                    <a:pt x="16838" y="11558"/>
                  </a:cubicBezTo>
                  <a:cubicBezTo>
                    <a:pt x="16242" y="6632"/>
                    <a:pt x="13946" y="7768"/>
                    <a:pt x="13096" y="10800"/>
                  </a:cubicBezTo>
                  <a:cubicBezTo>
                    <a:pt x="12756" y="9095"/>
                    <a:pt x="12246" y="7958"/>
                    <a:pt x="11905" y="7579"/>
                  </a:cubicBezTo>
                  <a:cubicBezTo>
                    <a:pt x="11310" y="7011"/>
                    <a:pt x="10800" y="7579"/>
                    <a:pt x="10800" y="7579"/>
                  </a:cubicBezTo>
                  <a:cubicBezTo>
                    <a:pt x="10630" y="10421"/>
                    <a:pt x="10630" y="10421"/>
                    <a:pt x="10630" y="10421"/>
                  </a:cubicBezTo>
                  <a:cubicBezTo>
                    <a:pt x="9524" y="8716"/>
                    <a:pt x="9524" y="8716"/>
                    <a:pt x="9524" y="8716"/>
                  </a:cubicBezTo>
                  <a:cubicBezTo>
                    <a:pt x="9524" y="8716"/>
                    <a:pt x="7313" y="8337"/>
                    <a:pt x="7739" y="14400"/>
                  </a:cubicBezTo>
                  <a:cubicBezTo>
                    <a:pt x="6378" y="12884"/>
                    <a:pt x="4252" y="14589"/>
                    <a:pt x="4252" y="18947"/>
                  </a:cubicBezTo>
                  <a:cubicBezTo>
                    <a:pt x="3061" y="16674"/>
                    <a:pt x="1786" y="14968"/>
                    <a:pt x="0" y="21600"/>
                  </a:cubicBezTo>
                  <a:cubicBezTo>
                    <a:pt x="85" y="18000"/>
                    <a:pt x="595" y="14400"/>
                    <a:pt x="1446" y="1231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" name="Google Shape;238;p13"/>
            <p:cNvSpPr/>
            <p:nvPr/>
          </p:nvSpPr>
          <p:spPr>
            <a:xfrm>
              <a:off x="577862" y="-1"/>
              <a:ext cx="100201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0" y="7425"/>
                  </a:moveTo>
                  <a:lnTo>
                    <a:pt x="0" y="2025"/>
                  </a:lnTo>
                  <a:lnTo>
                    <a:pt x="6075" y="11475"/>
                  </a:lnTo>
                  <a:lnTo>
                    <a:pt x="675" y="18900"/>
                  </a:lnTo>
                  <a:lnTo>
                    <a:pt x="8775" y="16875"/>
                  </a:lnTo>
                  <a:lnTo>
                    <a:pt x="12150" y="21600"/>
                  </a:lnTo>
                  <a:lnTo>
                    <a:pt x="12825" y="15525"/>
                  </a:lnTo>
                  <a:lnTo>
                    <a:pt x="21600" y="13500"/>
                  </a:lnTo>
                  <a:lnTo>
                    <a:pt x="14175" y="9450"/>
                  </a:lnTo>
                  <a:lnTo>
                    <a:pt x="15525" y="0"/>
                  </a:lnTo>
                  <a:lnTo>
                    <a:pt x="9450" y="74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" name="Google Shape;239;p13"/>
            <p:cNvSpPr/>
            <p:nvPr/>
          </p:nvSpPr>
          <p:spPr>
            <a:xfrm>
              <a:off x="116202" y="310914"/>
              <a:ext cx="116401" cy="11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0" y="7958"/>
                  </a:moveTo>
                  <a:lnTo>
                    <a:pt x="0" y="10800"/>
                  </a:lnTo>
                  <a:lnTo>
                    <a:pt x="9924" y="13642"/>
                  </a:lnTo>
                  <a:lnTo>
                    <a:pt x="10508" y="21600"/>
                  </a:lnTo>
                  <a:lnTo>
                    <a:pt x="14595" y="14779"/>
                  </a:lnTo>
                  <a:lnTo>
                    <a:pt x="21600" y="17052"/>
                  </a:lnTo>
                  <a:lnTo>
                    <a:pt x="16930" y="11368"/>
                  </a:lnTo>
                  <a:lnTo>
                    <a:pt x="21600" y="3979"/>
                  </a:lnTo>
                  <a:lnTo>
                    <a:pt x="13427" y="6252"/>
                  </a:lnTo>
                  <a:lnTo>
                    <a:pt x="8173" y="0"/>
                  </a:lnTo>
                  <a:lnTo>
                    <a:pt x="9340" y="795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" name="Google Shape;240;p13"/>
            <p:cNvSpPr/>
            <p:nvPr/>
          </p:nvSpPr>
          <p:spPr>
            <a:xfrm>
              <a:off x="392570" y="430255"/>
              <a:ext cx="210601" cy="20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25" y="12295"/>
                  </a:moveTo>
                  <a:lnTo>
                    <a:pt x="2579" y="19274"/>
                  </a:lnTo>
                  <a:lnTo>
                    <a:pt x="9349" y="16615"/>
                  </a:lnTo>
                  <a:lnTo>
                    <a:pt x="13540" y="21600"/>
                  </a:lnTo>
                  <a:lnTo>
                    <a:pt x="13218" y="15286"/>
                  </a:lnTo>
                  <a:lnTo>
                    <a:pt x="21600" y="11963"/>
                  </a:lnTo>
                  <a:lnTo>
                    <a:pt x="12895" y="8972"/>
                  </a:lnTo>
                  <a:lnTo>
                    <a:pt x="12573" y="0"/>
                  </a:lnTo>
                  <a:lnTo>
                    <a:pt x="8382" y="7643"/>
                  </a:lnTo>
                  <a:lnTo>
                    <a:pt x="0" y="4985"/>
                  </a:lnTo>
                  <a:lnTo>
                    <a:pt x="6125" y="1229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" name="Google Shape;241;p13"/>
            <p:cNvSpPr/>
            <p:nvPr/>
          </p:nvSpPr>
          <p:spPr>
            <a:xfrm>
              <a:off x="28265" y="2075905"/>
              <a:ext cx="169802" cy="18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0" y="14278"/>
                  </a:moveTo>
                  <a:lnTo>
                    <a:pt x="21600" y="15742"/>
                  </a:lnTo>
                  <a:lnTo>
                    <a:pt x="17200" y="9885"/>
                  </a:lnTo>
                  <a:lnTo>
                    <a:pt x="20800" y="5125"/>
                  </a:lnTo>
                  <a:lnTo>
                    <a:pt x="14800" y="6956"/>
                  </a:lnTo>
                  <a:lnTo>
                    <a:pt x="9200" y="0"/>
                  </a:lnTo>
                  <a:lnTo>
                    <a:pt x="9200" y="8786"/>
                  </a:lnTo>
                  <a:lnTo>
                    <a:pt x="0" y="11349"/>
                  </a:lnTo>
                  <a:lnTo>
                    <a:pt x="8800" y="13180"/>
                  </a:lnTo>
                  <a:lnTo>
                    <a:pt x="8800" y="21600"/>
                  </a:lnTo>
                  <a:lnTo>
                    <a:pt x="14400" y="14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31;p3"/>
          <p:cNvGrpSpPr/>
          <p:nvPr/>
        </p:nvGrpSpPr>
        <p:grpSpPr>
          <a:xfrm>
            <a:off x="-9483" y="-7830"/>
            <a:ext cx="9148750" cy="5159109"/>
            <a:chOff x="0" y="0"/>
            <a:chExt cx="9148748" cy="5159107"/>
          </a:xfrm>
        </p:grpSpPr>
        <p:sp>
          <p:nvSpPr>
            <p:cNvPr id="56" name="Google Shape;32;p3"/>
            <p:cNvSpPr/>
            <p:nvPr/>
          </p:nvSpPr>
          <p:spPr>
            <a:xfrm>
              <a:off x="8019141" y="280557"/>
              <a:ext cx="765463" cy="28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4" fill="norm" stroke="1" extrusionOk="0">
                  <a:moveTo>
                    <a:pt x="2125" y="5690"/>
                  </a:moveTo>
                  <a:cubicBezTo>
                    <a:pt x="4198" y="3517"/>
                    <a:pt x="5918" y="4412"/>
                    <a:pt x="5918" y="4412"/>
                  </a:cubicBezTo>
                  <a:cubicBezTo>
                    <a:pt x="5918" y="4412"/>
                    <a:pt x="6272" y="7352"/>
                    <a:pt x="7638" y="10803"/>
                  </a:cubicBezTo>
                  <a:cubicBezTo>
                    <a:pt x="8751" y="13614"/>
                    <a:pt x="9358" y="13614"/>
                    <a:pt x="9611" y="13359"/>
                  </a:cubicBezTo>
                  <a:cubicBezTo>
                    <a:pt x="9561" y="12592"/>
                    <a:pt x="9257" y="10419"/>
                    <a:pt x="9257" y="10419"/>
                  </a:cubicBezTo>
                  <a:cubicBezTo>
                    <a:pt x="9864" y="10803"/>
                    <a:pt x="9864" y="10803"/>
                    <a:pt x="9864" y="10803"/>
                  </a:cubicBezTo>
                  <a:cubicBezTo>
                    <a:pt x="10775" y="10164"/>
                    <a:pt x="10775" y="10164"/>
                    <a:pt x="10775" y="10164"/>
                  </a:cubicBezTo>
                  <a:cubicBezTo>
                    <a:pt x="11078" y="8758"/>
                    <a:pt x="11078" y="8758"/>
                    <a:pt x="11078" y="8758"/>
                  </a:cubicBezTo>
                  <a:cubicBezTo>
                    <a:pt x="11078" y="8758"/>
                    <a:pt x="11432" y="11442"/>
                    <a:pt x="11533" y="11825"/>
                  </a:cubicBezTo>
                  <a:cubicBezTo>
                    <a:pt x="11938" y="10930"/>
                    <a:pt x="12444" y="9524"/>
                    <a:pt x="12849" y="7735"/>
                  </a:cubicBezTo>
                  <a:cubicBezTo>
                    <a:pt x="13607" y="4668"/>
                    <a:pt x="13304" y="1984"/>
                    <a:pt x="13304" y="1984"/>
                  </a:cubicBezTo>
                  <a:cubicBezTo>
                    <a:pt x="13304" y="1984"/>
                    <a:pt x="16086" y="-956"/>
                    <a:pt x="18615" y="322"/>
                  </a:cubicBezTo>
                  <a:cubicBezTo>
                    <a:pt x="21195" y="1728"/>
                    <a:pt x="21600" y="3517"/>
                    <a:pt x="21600" y="3517"/>
                  </a:cubicBezTo>
                  <a:cubicBezTo>
                    <a:pt x="21600" y="3517"/>
                    <a:pt x="20234" y="3390"/>
                    <a:pt x="18717" y="5434"/>
                  </a:cubicBezTo>
                  <a:cubicBezTo>
                    <a:pt x="17604" y="6968"/>
                    <a:pt x="17806" y="9141"/>
                    <a:pt x="17806" y="9141"/>
                  </a:cubicBezTo>
                  <a:cubicBezTo>
                    <a:pt x="17806" y="9141"/>
                    <a:pt x="16896" y="8502"/>
                    <a:pt x="15783" y="9908"/>
                  </a:cubicBezTo>
                  <a:cubicBezTo>
                    <a:pt x="14821" y="11058"/>
                    <a:pt x="15125" y="13998"/>
                    <a:pt x="15125" y="13998"/>
                  </a:cubicBezTo>
                  <a:cubicBezTo>
                    <a:pt x="15125" y="13998"/>
                    <a:pt x="14012" y="12592"/>
                    <a:pt x="13000" y="14637"/>
                  </a:cubicBezTo>
                  <a:cubicBezTo>
                    <a:pt x="11635" y="17321"/>
                    <a:pt x="11888" y="20644"/>
                    <a:pt x="11888" y="20644"/>
                  </a:cubicBezTo>
                  <a:cubicBezTo>
                    <a:pt x="11888" y="20644"/>
                    <a:pt x="10269" y="16298"/>
                    <a:pt x="8802" y="16170"/>
                  </a:cubicBezTo>
                  <a:cubicBezTo>
                    <a:pt x="7739" y="16170"/>
                    <a:pt x="7487" y="17704"/>
                    <a:pt x="7487" y="17704"/>
                  </a:cubicBezTo>
                  <a:cubicBezTo>
                    <a:pt x="7487" y="17704"/>
                    <a:pt x="6778" y="14637"/>
                    <a:pt x="5817" y="13870"/>
                  </a:cubicBezTo>
                  <a:cubicBezTo>
                    <a:pt x="4704" y="12975"/>
                    <a:pt x="4047" y="13870"/>
                    <a:pt x="4047" y="13870"/>
                  </a:cubicBezTo>
                  <a:cubicBezTo>
                    <a:pt x="4047" y="13870"/>
                    <a:pt x="4249" y="10036"/>
                    <a:pt x="2782" y="9141"/>
                  </a:cubicBezTo>
                  <a:cubicBezTo>
                    <a:pt x="1264" y="8246"/>
                    <a:pt x="0" y="10930"/>
                    <a:pt x="0" y="10930"/>
                  </a:cubicBezTo>
                  <a:cubicBezTo>
                    <a:pt x="0" y="10930"/>
                    <a:pt x="101" y="7735"/>
                    <a:pt x="2125" y="569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" name="Google Shape;33;p3"/>
            <p:cNvSpPr/>
            <p:nvPr/>
          </p:nvSpPr>
          <p:spPr>
            <a:xfrm>
              <a:off x="8307951" y="797838"/>
              <a:ext cx="296089" cy="13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31" y="1683"/>
                  </a:moveTo>
                  <a:cubicBezTo>
                    <a:pt x="7331" y="1683"/>
                    <a:pt x="7331" y="6732"/>
                    <a:pt x="9818" y="9538"/>
                  </a:cubicBezTo>
                  <a:cubicBezTo>
                    <a:pt x="9949" y="9257"/>
                    <a:pt x="9687" y="6732"/>
                    <a:pt x="9687" y="6452"/>
                  </a:cubicBezTo>
                  <a:cubicBezTo>
                    <a:pt x="10080" y="7013"/>
                    <a:pt x="10342" y="8977"/>
                    <a:pt x="10734" y="8977"/>
                  </a:cubicBezTo>
                  <a:cubicBezTo>
                    <a:pt x="11258" y="8977"/>
                    <a:pt x="11389" y="7854"/>
                    <a:pt x="11782" y="7013"/>
                  </a:cubicBezTo>
                  <a:cubicBezTo>
                    <a:pt x="11782" y="7854"/>
                    <a:pt x="11782" y="9257"/>
                    <a:pt x="11782" y="10099"/>
                  </a:cubicBezTo>
                  <a:cubicBezTo>
                    <a:pt x="13614" y="9257"/>
                    <a:pt x="15185" y="7854"/>
                    <a:pt x="15447" y="5891"/>
                  </a:cubicBezTo>
                  <a:cubicBezTo>
                    <a:pt x="14662" y="5891"/>
                    <a:pt x="20684" y="7013"/>
                    <a:pt x="21600" y="14026"/>
                  </a:cubicBezTo>
                  <a:cubicBezTo>
                    <a:pt x="20422" y="12904"/>
                    <a:pt x="15840" y="8977"/>
                    <a:pt x="15054" y="17112"/>
                  </a:cubicBezTo>
                  <a:cubicBezTo>
                    <a:pt x="13745" y="14587"/>
                    <a:pt x="11389" y="17953"/>
                    <a:pt x="10996" y="21600"/>
                  </a:cubicBezTo>
                  <a:cubicBezTo>
                    <a:pt x="10865" y="18795"/>
                    <a:pt x="9033" y="12623"/>
                    <a:pt x="6676" y="14026"/>
                  </a:cubicBezTo>
                  <a:cubicBezTo>
                    <a:pt x="7069" y="10940"/>
                    <a:pt x="3665" y="2525"/>
                    <a:pt x="0" y="2525"/>
                  </a:cubicBezTo>
                  <a:cubicBezTo>
                    <a:pt x="785" y="842"/>
                    <a:pt x="2749" y="0"/>
                    <a:pt x="3796" y="0"/>
                  </a:cubicBezTo>
                  <a:cubicBezTo>
                    <a:pt x="6022" y="0"/>
                    <a:pt x="7331" y="1683"/>
                    <a:pt x="7331" y="168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" name="Google Shape;34;p3"/>
            <p:cNvSpPr/>
            <p:nvPr/>
          </p:nvSpPr>
          <p:spPr>
            <a:xfrm>
              <a:off x="7506502" y="646212"/>
              <a:ext cx="603092" cy="23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7" y="11644"/>
                  </a:moveTo>
                  <a:cubicBezTo>
                    <a:pt x="18716" y="9450"/>
                    <a:pt x="17049" y="5737"/>
                    <a:pt x="17049" y="5737"/>
                  </a:cubicBezTo>
                  <a:cubicBezTo>
                    <a:pt x="15319" y="8269"/>
                    <a:pt x="13460" y="6919"/>
                    <a:pt x="12691" y="4387"/>
                  </a:cubicBezTo>
                  <a:cubicBezTo>
                    <a:pt x="12627" y="4387"/>
                    <a:pt x="12627" y="4219"/>
                    <a:pt x="12627" y="4050"/>
                  </a:cubicBezTo>
                  <a:cubicBezTo>
                    <a:pt x="12755" y="2700"/>
                    <a:pt x="12883" y="675"/>
                    <a:pt x="12883" y="675"/>
                  </a:cubicBezTo>
                  <a:cubicBezTo>
                    <a:pt x="12883" y="675"/>
                    <a:pt x="12178" y="2362"/>
                    <a:pt x="12114" y="2531"/>
                  </a:cubicBezTo>
                  <a:cubicBezTo>
                    <a:pt x="11665" y="2362"/>
                    <a:pt x="11665" y="2362"/>
                    <a:pt x="11665" y="2362"/>
                  </a:cubicBezTo>
                  <a:cubicBezTo>
                    <a:pt x="11345" y="0"/>
                    <a:pt x="11345" y="0"/>
                    <a:pt x="11345" y="0"/>
                  </a:cubicBezTo>
                  <a:cubicBezTo>
                    <a:pt x="11345" y="0"/>
                    <a:pt x="10704" y="3544"/>
                    <a:pt x="10704" y="3544"/>
                  </a:cubicBezTo>
                  <a:cubicBezTo>
                    <a:pt x="9678" y="5062"/>
                    <a:pt x="7179" y="5231"/>
                    <a:pt x="5768" y="1856"/>
                  </a:cubicBezTo>
                  <a:cubicBezTo>
                    <a:pt x="5768" y="1856"/>
                    <a:pt x="1795" y="4050"/>
                    <a:pt x="0" y="10125"/>
                  </a:cubicBezTo>
                  <a:cubicBezTo>
                    <a:pt x="1859" y="8606"/>
                    <a:pt x="3846" y="8269"/>
                    <a:pt x="4871" y="15525"/>
                  </a:cubicBezTo>
                  <a:cubicBezTo>
                    <a:pt x="5127" y="9619"/>
                    <a:pt x="7435" y="10294"/>
                    <a:pt x="8460" y="13500"/>
                  </a:cubicBezTo>
                  <a:cubicBezTo>
                    <a:pt x="8653" y="11475"/>
                    <a:pt x="9101" y="9956"/>
                    <a:pt x="9422" y="9450"/>
                  </a:cubicBezTo>
                  <a:cubicBezTo>
                    <a:pt x="9935" y="8606"/>
                    <a:pt x="10447" y="9113"/>
                    <a:pt x="10447" y="9113"/>
                  </a:cubicBezTo>
                  <a:cubicBezTo>
                    <a:pt x="10768" y="12150"/>
                    <a:pt x="10768" y="12150"/>
                    <a:pt x="10768" y="12150"/>
                  </a:cubicBezTo>
                  <a:cubicBezTo>
                    <a:pt x="11729" y="9956"/>
                    <a:pt x="11729" y="9956"/>
                    <a:pt x="11729" y="9956"/>
                  </a:cubicBezTo>
                  <a:cubicBezTo>
                    <a:pt x="11729" y="9956"/>
                    <a:pt x="13844" y="8944"/>
                    <a:pt x="13716" y="16031"/>
                  </a:cubicBezTo>
                  <a:cubicBezTo>
                    <a:pt x="14998" y="13838"/>
                    <a:pt x="17113" y="15019"/>
                    <a:pt x="17370" y="19912"/>
                  </a:cubicBezTo>
                  <a:cubicBezTo>
                    <a:pt x="18331" y="16875"/>
                    <a:pt x="19485" y="14681"/>
                    <a:pt x="21600" y="21600"/>
                  </a:cubicBezTo>
                  <a:cubicBezTo>
                    <a:pt x="21279" y="17381"/>
                    <a:pt x="20574" y="13669"/>
                    <a:pt x="19677" y="1164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" name="Google Shape;35;p3"/>
            <p:cNvSpPr/>
            <p:nvPr/>
          </p:nvSpPr>
          <p:spPr>
            <a:xfrm>
              <a:off x="636418" y="2131016"/>
              <a:ext cx="603093" cy="24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2" fill="norm" stroke="1" extrusionOk="0">
                  <a:moveTo>
                    <a:pt x="2740" y="65"/>
                  </a:moveTo>
                  <a:cubicBezTo>
                    <a:pt x="4970" y="-398"/>
                    <a:pt x="6563" y="1762"/>
                    <a:pt x="6563" y="1762"/>
                  </a:cubicBezTo>
                  <a:cubicBezTo>
                    <a:pt x="6563" y="1762"/>
                    <a:pt x="6499" y="4693"/>
                    <a:pt x="7391" y="8859"/>
                  </a:cubicBezTo>
                  <a:cubicBezTo>
                    <a:pt x="8092" y="12408"/>
                    <a:pt x="8665" y="12871"/>
                    <a:pt x="8984" y="12716"/>
                  </a:cubicBezTo>
                  <a:cubicBezTo>
                    <a:pt x="8984" y="11945"/>
                    <a:pt x="8984" y="9785"/>
                    <a:pt x="8984" y="9785"/>
                  </a:cubicBezTo>
                  <a:cubicBezTo>
                    <a:pt x="9494" y="10711"/>
                    <a:pt x="9494" y="10711"/>
                    <a:pt x="9494" y="10711"/>
                  </a:cubicBezTo>
                  <a:cubicBezTo>
                    <a:pt x="10450" y="10711"/>
                    <a:pt x="10450" y="10711"/>
                    <a:pt x="10450" y="10711"/>
                  </a:cubicBezTo>
                  <a:cubicBezTo>
                    <a:pt x="10959" y="9785"/>
                    <a:pt x="10959" y="9785"/>
                    <a:pt x="10959" y="9785"/>
                  </a:cubicBezTo>
                  <a:cubicBezTo>
                    <a:pt x="10959" y="9785"/>
                    <a:pt x="10959" y="12408"/>
                    <a:pt x="10959" y="12716"/>
                  </a:cubicBezTo>
                  <a:cubicBezTo>
                    <a:pt x="11469" y="12253"/>
                    <a:pt x="12106" y="11482"/>
                    <a:pt x="12743" y="10093"/>
                  </a:cubicBezTo>
                  <a:cubicBezTo>
                    <a:pt x="13827" y="7779"/>
                    <a:pt x="13890" y="5156"/>
                    <a:pt x="13890" y="5156"/>
                  </a:cubicBezTo>
                  <a:cubicBezTo>
                    <a:pt x="13890" y="5156"/>
                    <a:pt x="16885" y="4539"/>
                    <a:pt x="19179" y="7625"/>
                  </a:cubicBezTo>
                  <a:cubicBezTo>
                    <a:pt x="21473" y="10865"/>
                    <a:pt x="21600" y="12871"/>
                    <a:pt x="21600" y="12871"/>
                  </a:cubicBezTo>
                  <a:cubicBezTo>
                    <a:pt x="21600" y="12871"/>
                    <a:pt x="20389" y="11636"/>
                    <a:pt x="18669" y="12408"/>
                  </a:cubicBezTo>
                  <a:cubicBezTo>
                    <a:pt x="17395" y="12871"/>
                    <a:pt x="17267" y="15185"/>
                    <a:pt x="17267" y="15185"/>
                  </a:cubicBezTo>
                  <a:cubicBezTo>
                    <a:pt x="17267" y="15185"/>
                    <a:pt x="16566" y="13796"/>
                    <a:pt x="15292" y="14259"/>
                  </a:cubicBezTo>
                  <a:cubicBezTo>
                    <a:pt x="14209" y="14568"/>
                    <a:pt x="14145" y="17499"/>
                    <a:pt x="14145" y="17499"/>
                  </a:cubicBezTo>
                  <a:cubicBezTo>
                    <a:pt x="14145" y="17499"/>
                    <a:pt x="13253" y="15493"/>
                    <a:pt x="12042" y="16419"/>
                  </a:cubicBezTo>
                  <a:cubicBezTo>
                    <a:pt x="10386" y="17962"/>
                    <a:pt x="10258" y="21202"/>
                    <a:pt x="10258" y="21202"/>
                  </a:cubicBezTo>
                  <a:cubicBezTo>
                    <a:pt x="10258" y="21202"/>
                    <a:pt x="9239" y="15956"/>
                    <a:pt x="7773" y="14722"/>
                  </a:cubicBezTo>
                  <a:cubicBezTo>
                    <a:pt x="6754" y="13951"/>
                    <a:pt x="6372" y="15185"/>
                    <a:pt x="6372" y="15185"/>
                  </a:cubicBezTo>
                  <a:cubicBezTo>
                    <a:pt x="6372" y="15185"/>
                    <a:pt x="6117" y="11791"/>
                    <a:pt x="5225" y="10402"/>
                  </a:cubicBezTo>
                  <a:cubicBezTo>
                    <a:pt x="4269" y="8705"/>
                    <a:pt x="3504" y="9013"/>
                    <a:pt x="3504" y="9013"/>
                  </a:cubicBezTo>
                  <a:cubicBezTo>
                    <a:pt x="3504" y="9013"/>
                    <a:pt x="4269" y="5619"/>
                    <a:pt x="2931" y="3768"/>
                  </a:cubicBezTo>
                  <a:cubicBezTo>
                    <a:pt x="1593" y="1762"/>
                    <a:pt x="0" y="3151"/>
                    <a:pt x="0" y="3151"/>
                  </a:cubicBezTo>
                  <a:cubicBezTo>
                    <a:pt x="0" y="3151"/>
                    <a:pt x="510" y="373"/>
                    <a:pt x="2740" y="6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" name="Google Shape;36;p3"/>
            <p:cNvSpPr/>
            <p:nvPr/>
          </p:nvSpPr>
          <p:spPr>
            <a:xfrm>
              <a:off x="253744" y="1324056"/>
              <a:ext cx="765463" cy="33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3" fill="norm" stroke="1" extrusionOk="0">
                  <a:moveTo>
                    <a:pt x="15176" y="5779"/>
                  </a:moveTo>
                  <a:cubicBezTo>
                    <a:pt x="15176" y="5779"/>
                    <a:pt x="14973" y="12666"/>
                    <a:pt x="10876" y="12353"/>
                  </a:cubicBezTo>
                  <a:cubicBezTo>
                    <a:pt x="10775" y="11831"/>
                    <a:pt x="11432" y="10162"/>
                    <a:pt x="11533" y="9640"/>
                  </a:cubicBezTo>
                  <a:cubicBezTo>
                    <a:pt x="11028" y="9953"/>
                    <a:pt x="10673" y="10475"/>
                    <a:pt x="10218" y="10162"/>
                  </a:cubicBezTo>
                  <a:cubicBezTo>
                    <a:pt x="9712" y="9744"/>
                    <a:pt x="9763" y="9535"/>
                    <a:pt x="9561" y="8283"/>
                  </a:cubicBezTo>
                  <a:cubicBezTo>
                    <a:pt x="9409" y="9014"/>
                    <a:pt x="9206" y="10266"/>
                    <a:pt x="8954" y="10996"/>
                  </a:cubicBezTo>
                  <a:cubicBezTo>
                    <a:pt x="7487" y="8701"/>
                    <a:pt x="7082" y="3901"/>
                    <a:pt x="7132" y="2127"/>
                  </a:cubicBezTo>
                  <a:cubicBezTo>
                    <a:pt x="6525" y="249"/>
                    <a:pt x="2125" y="-2047"/>
                    <a:pt x="0" y="3379"/>
                  </a:cubicBezTo>
                  <a:cubicBezTo>
                    <a:pt x="1264" y="3588"/>
                    <a:pt x="2984" y="4109"/>
                    <a:pt x="2630" y="7657"/>
                  </a:cubicBezTo>
                  <a:cubicBezTo>
                    <a:pt x="3946" y="7240"/>
                    <a:pt x="5716" y="9014"/>
                    <a:pt x="5160" y="12144"/>
                  </a:cubicBezTo>
                  <a:cubicBezTo>
                    <a:pt x="6880" y="10892"/>
                    <a:pt x="8650" y="16005"/>
                    <a:pt x="8245" y="19553"/>
                  </a:cubicBezTo>
                  <a:cubicBezTo>
                    <a:pt x="8954" y="17257"/>
                    <a:pt x="11432" y="13501"/>
                    <a:pt x="13355" y="16944"/>
                  </a:cubicBezTo>
                  <a:cubicBezTo>
                    <a:pt x="13557" y="13814"/>
                    <a:pt x="15631" y="12875"/>
                    <a:pt x="16997" y="14336"/>
                  </a:cubicBezTo>
                  <a:cubicBezTo>
                    <a:pt x="17047" y="9848"/>
                    <a:pt x="19981" y="11831"/>
                    <a:pt x="21600" y="13292"/>
                  </a:cubicBezTo>
                  <a:cubicBezTo>
                    <a:pt x="21195" y="11101"/>
                    <a:pt x="19627" y="8388"/>
                    <a:pt x="18767" y="7553"/>
                  </a:cubicBezTo>
                  <a:cubicBezTo>
                    <a:pt x="16744" y="5466"/>
                    <a:pt x="15176" y="5779"/>
                    <a:pt x="15176" y="577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" name="Google Shape;37;p3"/>
            <p:cNvSpPr/>
            <p:nvPr/>
          </p:nvSpPr>
          <p:spPr>
            <a:xfrm>
              <a:off x="163490" y="1848388"/>
              <a:ext cx="450955" cy="20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" y="12316"/>
                  </a:moveTo>
                  <a:cubicBezTo>
                    <a:pt x="2296" y="10232"/>
                    <a:pt x="3827" y="6632"/>
                    <a:pt x="3827" y="6632"/>
                  </a:cubicBezTo>
                  <a:cubicBezTo>
                    <a:pt x="5782" y="8337"/>
                    <a:pt x="7568" y="6442"/>
                    <a:pt x="8334" y="4168"/>
                  </a:cubicBezTo>
                  <a:cubicBezTo>
                    <a:pt x="8334" y="4168"/>
                    <a:pt x="8334" y="3979"/>
                    <a:pt x="8334" y="3789"/>
                  </a:cubicBezTo>
                  <a:cubicBezTo>
                    <a:pt x="8164" y="2653"/>
                    <a:pt x="7909" y="947"/>
                    <a:pt x="7909" y="947"/>
                  </a:cubicBezTo>
                  <a:cubicBezTo>
                    <a:pt x="7909" y="947"/>
                    <a:pt x="8674" y="2274"/>
                    <a:pt x="8759" y="2274"/>
                  </a:cubicBezTo>
                  <a:cubicBezTo>
                    <a:pt x="9184" y="2084"/>
                    <a:pt x="9184" y="2084"/>
                    <a:pt x="9184" y="2084"/>
                  </a:cubicBezTo>
                  <a:cubicBezTo>
                    <a:pt x="9439" y="0"/>
                    <a:pt x="9439" y="0"/>
                    <a:pt x="9439" y="0"/>
                  </a:cubicBezTo>
                  <a:cubicBezTo>
                    <a:pt x="9439" y="0"/>
                    <a:pt x="10290" y="2842"/>
                    <a:pt x="10290" y="2842"/>
                  </a:cubicBezTo>
                  <a:cubicBezTo>
                    <a:pt x="11395" y="3789"/>
                    <a:pt x="13946" y="3221"/>
                    <a:pt x="15222" y="0"/>
                  </a:cubicBezTo>
                  <a:cubicBezTo>
                    <a:pt x="15222" y="0"/>
                    <a:pt x="19389" y="758"/>
                    <a:pt x="21600" y="5495"/>
                  </a:cubicBezTo>
                  <a:cubicBezTo>
                    <a:pt x="19644" y="4737"/>
                    <a:pt x="17518" y="5116"/>
                    <a:pt x="16838" y="11558"/>
                  </a:cubicBezTo>
                  <a:cubicBezTo>
                    <a:pt x="16242" y="6632"/>
                    <a:pt x="13946" y="7768"/>
                    <a:pt x="13096" y="10800"/>
                  </a:cubicBezTo>
                  <a:cubicBezTo>
                    <a:pt x="12756" y="9095"/>
                    <a:pt x="12246" y="7958"/>
                    <a:pt x="11905" y="7579"/>
                  </a:cubicBezTo>
                  <a:cubicBezTo>
                    <a:pt x="11310" y="7011"/>
                    <a:pt x="10800" y="7579"/>
                    <a:pt x="10800" y="7579"/>
                  </a:cubicBezTo>
                  <a:cubicBezTo>
                    <a:pt x="10630" y="10421"/>
                    <a:pt x="10630" y="10421"/>
                    <a:pt x="10630" y="10421"/>
                  </a:cubicBezTo>
                  <a:cubicBezTo>
                    <a:pt x="9524" y="8716"/>
                    <a:pt x="9524" y="8716"/>
                    <a:pt x="9524" y="8716"/>
                  </a:cubicBezTo>
                  <a:cubicBezTo>
                    <a:pt x="9524" y="8716"/>
                    <a:pt x="7313" y="8337"/>
                    <a:pt x="7739" y="14400"/>
                  </a:cubicBezTo>
                  <a:cubicBezTo>
                    <a:pt x="6378" y="12884"/>
                    <a:pt x="4252" y="14589"/>
                    <a:pt x="4252" y="18947"/>
                  </a:cubicBezTo>
                  <a:cubicBezTo>
                    <a:pt x="3061" y="16674"/>
                    <a:pt x="1786" y="14968"/>
                    <a:pt x="0" y="21600"/>
                  </a:cubicBezTo>
                  <a:cubicBezTo>
                    <a:pt x="85" y="18000"/>
                    <a:pt x="595" y="14400"/>
                    <a:pt x="1446" y="1231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" name="Google Shape;38;p3"/>
            <p:cNvSpPr/>
            <p:nvPr/>
          </p:nvSpPr>
          <p:spPr>
            <a:xfrm>
              <a:off x="6246566" y="2415178"/>
              <a:ext cx="2902183" cy="2743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64" y="21304"/>
                  </a:moveTo>
                  <a:cubicBezTo>
                    <a:pt x="3044" y="21374"/>
                    <a:pt x="3044" y="21374"/>
                    <a:pt x="3044" y="21374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8681"/>
                    <a:pt x="21600" y="18681"/>
                    <a:pt x="21600" y="18681"/>
                  </a:cubicBezTo>
                  <a:cubicBezTo>
                    <a:pt x="19340" y="19837"/>
                    <a:pt x="19340" y="19837"/>
                    <a:pt x="19340" y="19837"/>
                  </a:cubicBezTo>
                  <a:cubicBezTo>
                    <a:pt x="18197" y="19598"/>
                    <a:pt x="18197" y="19598"/>
                    <a:pt x="18197" y="19598"/>
                  </a:cubicBezTo>
                  <a:cubicBezTo>
                    <a:pt x="17719" y="18554"/>
                    <a:pt x="17719" y="18554"/>
                    <a:pt x="17719" y="18554"/>
                  </a:cubicBezTo>
                  <a:cubicBezTo>
                    <a:pt x="17798" y="17116"/>
                    <a:pt x="17798" y="17116"/>
                    <a:pt x="17798" y="17116"/>
                  </a:cubicBezTo>
                  <a:cubicBezTo>
                    <a:pt x="17852" y="16933"/>
                    <a:pt x="17852" y="16933"/>
                    <a:pt x="17852" y="16933"/>
                  </a:cubicBezTo>
                  <a:cubicBezTo>
                    <a:pt x="18144" y="16566"/>
                    <a:pt x="18144" y="16566"/>
                    <a:pt x="18144" y="16566"/>
                  </a:cubicBezTo>
                  <a:cubicBezTo>
                    <a:pt x="18623" y="16186"/>
                    <a:pt x="18623" y="16186"/>
                    <a:pt x="18623" y="16186"/>
                  </a:cubicBezTo>
                  <a:cubicBezTo>
                    <a:pt x="19234" y="15932"/>
                    <a:pt x="19234" y="15932"/>
                    <a:pt x="19234" y="15932"/>
                  </a:cubicBezTo>
                  <a:cubicBezTo>
                    <a:pt x="19899" y="15833"/>
                    <a:pt x="19899" y="15833"/>
                    <a:pt x="19899" y="15833"/>
                  </a:cubicBezTo>
                  <a:cubicBezTo>
                    <a:pt x="20550" y="15650"/>
                    <a:pt x="20550" y="15650"/>
                    <a:pt x="20550" y="15650"/>
                  </a:cubicBezTo>
                  <a:cubicBezTo>
                    <a:pt x="21135" y="15199"/>
                    <a:pt x="21135" y="15199"/>
                    <a:pt x="21135" y="15199"/>
                  </a:cubicBezTo>
                  <a:cubicBezTo>
                    <a:pt x="21188" y="14550"/>
                    <a:pt x="21188" y="14550"/>
                    <a:pt x="21188" y="14550"/>
                  </a:cubicBezTo>
                  <a:cubicBezTo>
                    <a:pt x="20630" y="14141"/>
                    <a:pt x="20630" y="14141"/>
                    <a:pt x="20630" y="14141"/>
                  </a:cubicBezTo>
                  <a:cubicBezTo>
                    <a:pt x="20670" y="14268"/>
                    <a:pt x="20670" y="14268"/>
                    <a:pt x="20670" y="14268"/>
                  </a:cubicBezTo>
                  <a:cubicBezTo>
                    <a:pt x="20829" y="14325"/>
                    <a:pt x="20829" y="14325"/>
                    <a:pt x="20829" y="14325"/>
                  </a:cubicBezTo>
                  <a:cubicBezTo>
                    <a:pt x="21082" y="14593"/>
                    <a:pt x="21082" y="14593"/>
                    <a:pt x="21082" y="14593"/>
                  </a:cubicBezTo>
                  <a:cubicBezTo>
                    <a:pt x="20869" y="15142"/>
                    <a:pt x="20869" y="15142"/>
                    <a:pt x="20869" y="15142"/>
                  </a:cubicBezTo>
                  <a:cubicBezTo>
                    <a:pt x="19659" y="15636"/>
                    <a:pt x="19659" y="15636"/>
                    <a:pt x="19659" y="15636"/>
                  </a:cubicBezTo>
                  <a:cubicBezTo>
                    <a:pt x="18968" y="15735"/>
                    <a:pt x="18968" y="15735"/>
                    <a:pt x="18968" y="15735"/>
                  </a:cubicBezTo>
                  <a:cubicBezTo>
                    <a:pt x="18357" y="16031"/>
                    <a:pt x="18357" y="16031"/>
                    <a:pt x="18357" y="16031"/>
                  </a:cubicBezTo>
                  <a:cubicBezTo>
                    <a:pt x="18091" y="16214"/>
                    <a:pt x="18091" y="16214"/>
                    <a:pt x="18091" y="16214"/>
                  </a:cubicBezTo>
                  <a:cubicBezTo>
                    <a:pt x="18556" y="15396"/>
                    <a:pt x="18556" y="15396"/>
                    <a:pt x="18556" y="15396"/>
                  </a:cubicBezTo>
                  <a:cubicBezTo>
                    <a:pt x="19633" y="14212"/>
                    <a:pt x="19633" y="14212"/>
                    <a:pt x="19633" y="14212"/>
                  </a:cubicBezTo>
                  <a:cubicBezTo>
                    <a:pt x="20324" y="13874"/>
                    <a:pt x="20324" y="13874"/>
                    <a:pt x="20324" y="13874"/>
                  </a:cubicBezTo>
                  <a:cubicBezTo>
                    <a:pt x="20975" y="13747"/>
                    <a:pt x="20975" y="13747"/>
                    <a:pt x="20975" y="13747"/>
                  </a:cubicBezTo>
                  <a:cubicBezTo>
                    <a:pt x="21600" y="13521"/>
                    <a:pt x="21600" y="13521"/>
                    <a:pt x="21600" y="13521"/>
                  </a:cubicBezTo>
                  <a:cubicBezTo>
                    <a:pt x="21600" y="12844"/>
                    <a:pt x="21600" y="12844"/>
                    <a:pt x="21600" y="12844"/>
                  </a:cubicBezTo>
                  <a:cubicBezTo>
                    <a:pt x="21574" y="12858"/>
                    <a:pt x="21574" y="12858"/>
                    <a:pt x="21574" y="12858"/>
                  </a:cubicBezTo>
                  <a:cubicBezTo>
                    <a:pt x="20298" y="13042"/>
                    <a:pt x="20298" y="13042"/>
                    <a:pt x="20298" y="13042"/>
                  </a:cubicBezTo>
                  <a:cubicBezTo>
                    <a:pt x="19035" y="13577"/>
                    <a:pt x="19035" y="13577"/>
                    <a:pt x="19035" y="13577"/>
                  </a:cubicBezTo>
                  <a:cubicBezTo>
                    <a:pt x="19287" y="12717"/>
                    <a:pt x="19287" y="12717"/>
                    <a:pt x="19287" y="12717"/>
                  </a:cubicBezTo>
                  <a:cubicBezTo>
                    <a:pt x="19407" y="11209"/>
                    <a:pt x="19407" y="11209"/>
                    <a:pt x="19407" y="11209"/>
                  </a:cubicBezTo>
                  <a:cubicBezTo>
                    <a:pt x="19580" y="10419"/>
                    <a:pt x="19580" y="10419"/>
                    <a:pt x="19580" y="10419"/>
                  </a:cubicBezTo>
                  <a:cubicBezTo>
                    <a:pt x="21241" y="7839"/>
                    <a:pt x="21241" y="7839"/>
                    <a:pt x="21241" y="7839"/>
                  </a:cubicBezTo>
                  <a:cubicBezTo>
                    <a:pt x="21361" y="6880"/>
                    <a:pt x="21361" y="6880"/>
                    <a:pt x="21361" y="6880"/>
                  </a:cubicBezTo>
                  <a:cubicBezTo>
                    <a:pt x="21547" y="6133"/>
                    <a:pt x="21547" y="6133"/>
                    <a:pt x="21547" y="6133"/>
                  </a:cubicBezTo>
                  <a:cubicBezTo>
                    <a:pt x="21600" y="6077"/>
                    <a:pt x="21600" y="6077"/>
                    <a:pt x="21600" y="6077"/>
                  </a:cubicBezTo>
                  <a:cubicBezTo>
                    <a:pt x="21600" y="3567"/>
                    <a:pt x="21600" y="3567"/>
                    <a:pt x="21600" y="3567"/>
                  </a:cubicBezTo>
                  <a:cubicBezTo>
                    <a:pt x="21095" y="2806"/>
                    <a:pt x="21095" y="2806"/>
                    <a:pt x="21095" y="2806"/>
                  </a:cubicBezTo>
                  <a:cubicBezTo>
                    <a:pt x="20284" y="2848"/>
                    <a:pt x="20284" y="2848"/>
                    <a:pt x="20284" y="2848"/>
                  </a:cubicBezTo>
                  <a:cubicBezTo>
                    <a:pt x="19885" y="3440"/>
                    <a:pt x="19885" y="3440"/>
                    <a:pt x="19885" y="3440"/>
                  </a:cubicBezTo>
                  <a:cubicBezTo>
                    <a:pt x="19885" y="4131"/>
                    <a:pt x="19885" y="4131"/>
                    <a:pt x="19885" y="4131"/>
                  </a:cubicBezTo>
                  <a:cubicBezTo>
                    <a:pt x="20098" y="4469"/>
                    <a:pt x="20098" y="4469"/>
                    <a:pt x="20098" y="4469"/>
                  </a:cubicBezTo>
                  <a:cubicBezTo>
                    <a:pt x="20417" y="4230"/>
                    <a:pt x="20417" y="4230"/>
                    <a:pt x="20417" y="4230"/>
                  </a:cubicBezTo>
                  <a:cubicBezTo>
                    <a:pt x="20151" y="4300"/>
                    <a:pt x="20151" y="4300"/>
                    <a:pt x="20151" y="4300"/>
                  </a:cubicBezTo>
                  <a:cubicBezTo>
                    <a:pt x="20071" y="4216"/>
                    <a:pt x="20071" y="4216"/>
                    <a:pt x="20071" y="4216"/>
                  </a:cubicBezTo>
                  <a:cubicBezTo>
                    <a:pt x="20032" y="4046"/>
                    <a:pt x="20032" y="4046"/>
                    <a:pt x="20032" y="4046"/>
                  </a:cubicBezTo>
                  <a:cubicBezTo>
                    <a:pt x="20045" y="3680"/>
                    <a:pt x="20045" y="3680"/>
                    <a:pt x="20045" y="3680"/>
                  </a:cubicBezTo>
                  <a:cubicBezTo>
                    <a:pt x="20444" y="3088"/>
                    <a:pt x="20444" y="3088"/>
                    <a:pt x="20444" y="3088"/>
                  </a:cubicBezTo>
                  <a:cubicBezTo>
                    <a:pt x="21055" y="3215"/>
                    <a:pt x="21055" y="3215"/>
                    <a:pt x="21055" y="3215"/>
                  </a:cubicBezTo>
                  <a:cubicBezTo>
                    <a:pt x="21361" y="4497"/>
                    <a:pt x="21361" y="4497"/>
                    <a:pt x="21361" y="4497"/>
                  </a:cubicBezTo>
                  <a:cubicBezTo>
                    <a:pt x="21215" y="5160"/>
                    <a:pt x="21215" y="5160"/>
                    <a:pt x="21215" y="5160"/>
                  </a:cubicBezTo>
                  <a:cubicBezTo>
                    <a:pt x="21002" y="5513"/>
                    <a:pt x="21002" y="5513"/>
                    <a:pt x="21002" y="5513"/>
                  </a:cubicBezTo>
                  <a:cubicBezTo>
                    <a:pt x="20803" y="5893"/>
                    <a:pt x="20803" y="5893"/>
                    <a:pt x="20803" y="5893"/>
                  </a:cubicBezTo>
                  <a:cubicBezTo>
                    <a:pt x="20563" y="6767"/>
                    <a:pt x="20563" y="6767"/>
                    <a:pt x="20563" y="6767"/>
                  </a:cubicBezTo>
                  <a:cubicBezTo>
                    <a:pt x="20457" y="7501"/>
                    <a:pt x="20457" y="7501"/>
                    <a:pt x="20457" y="7501"/>
                  </a:cubicBezTo>
                  <a:cubicBezTo>
                    <a:pt x="20125" y="8135"/>
                    <a:pt x="20125" y="8135"/>
                    <a:pt x="20125" y="8135"/>
                  </a:cubicBezTo>
                  <a:cubicBezTo>
                    <a:pt x="19540" y="8713"/>
                    <a:pt x="19540" y="8713"/>
                    <a:pt x="19540" y="8713"/>
                  </a:cubicBezTo>
                  <a:cubicBezTo>
                    <a:pt x="18689" y="10166"/>
                    <a:pt x="18689" y="10166"/>
                    <a:pt x="18689" y="10166"/>
                  </a:cubicBezTo>
                  <a:cubicBezTo>
                    <a:pt x="18556" y="10560"/>
                    <a:pt x="18556" y="10560"/>
                    <a:pt x="18556" y="10560"/>
                  </a:cubicBezTo>
                  <a:cubicBezTo>
                    <a:pt x="18237" y="10024"/>
                    <a:pt x="18237" y="10024"/>
                    <a:pt x="18237" y="10024"/>
                  </a:cubicBezTo>
                  <a:cubicBezTo>
                    <a:pt x="18064" y="9432"/>
                    <a:pt x="18064" y="9432"/>
                    <a:pt x="18064" y="9432"/>
                  </a:cubicBezTo>
                  <a:cubicBezTo>
                    <a:pt x="18184" y="8177"/>
                    <a:pt x="18184" y="8177"/>
                    <a:pt x="18184" y="8177"/>
                  </a:cubicBezTo>
                  <a:cubicBezTo>
                    <a:pt x="18623" y="6880"/>
                    <a:pt x="18623" y="6880"/>
                    <a:pt x="18623" y="6880"/>
                  </a:cubicBezTo>
                  <a:cubicBezTo>
                    <a:pt x="18915" y="5541"/>
                    <a:pt x="18915" y="5541"/>
                    <a:pt x="18915" y="5541"/>
                  </a:cubicBezTo>
                  <a:cubicBezTo>
                    <a:pt x="18809" y="3045"/>
                    <a:pt x="18809" y="3045"/>
                    <a:pt x="18809" y="3045"/>
                  </a:cubicBezTo>
                  <a:cubicBezTo>
                    <a:pt x="18742" y="2552"/>
                    <a:pt x="18742" y="2552"/>
                    <a:pt x="18742" y="2552"/>
                  </a:cubicBezTo>
                  <a:cubicBezTo>
                    <a:pt x="18888" y="2058"/>
                    <a:pt x="18888" y="2058"/>
                    <a:pt x="18888" y="2058"/>
                  </a:cubicBezTo>
                  <a:cubicBezTo>
                    <a:pt x="19447" y="1227"/>
                    <a:pt x="19447" y="1227"/>
                    <a:pt x="19447" y="1227"/>
                  </a:cubicBezTo>
                  <a:cubicBezTo>
                    <a:pt x="19885" y="1114"/>
                    <a:pt x="19885" y="1114"/>
                    <a:pt x="19885" y="1114"/>
                  </a:cubicBezTo>
                  <a:cubicBezTo>
                    <a:pt x="20125" y="1607"/>
                    <a:pt x="20125" y="1607"/>
                    <a:pt x="20125" y="1607"/>
                  </a:cubicBezTo>
                  <a:cubicBezTo>
                    <a:pt x="19806" y="1932"/>
                    <a:pt x="19806" y="1932"/>
                    <a:pt x="19806" y="1932"/>
                  </a:cubicBezTo>
                  <a:cubicBezTo>
                    <a:pt x="19606" y="1974"/>
                    <a:pt x="19606" y="1974"/>
                    <a:pt x="19606" y="1974"/>
                  </a:cubicBezTo>
                  <a:cubicBezTo>
                    <a:pt x="19779" y="2073"/>
                    <a:pt x="19779" y="2073"/>
                    <a:pt x="19779" y="2073"/>
                  </a:cubicBezTo>
                  <a:cubicBezTo>
                    <a:pt x="20191" y="1861"/>
                    <a:pt x="20191" y="1861"/>
                    <a:pt x="20191" y="1861"/>
                  </a:cubicBezTo>
                  <a:cubicBezTo>
                    <a:pt x="20417" y="1198"/>
                    <a:pt x="20417" y="1198"/>
                    <a:pt x="20417" y="1198"/>
                  </a:cubicBezTo>
                  <a:cubicBezTo>
                    <a:pt x="19673" y="860"/>
                    <a:pt x="19673" y="860"/>
                    <a:pt x="19673" y="860"/>
                  </a:cubicBezTo>
                  <a:cubicBezTo>
                    <a:pt x="19021" y="1297"/>
                    <a:pt x="19021" y="1297"/>
                    <a:pt x="19021" y="1297"/>
                  </a:cubicBezTo>
                  <a:cubicBezTo>
                    <a:pt x="18556" y="2087"/>
                    <a:pt x="18556" y="2087"/>
                    <a:pt x="18556" y="2087"/>
                  </a:cubicBezTo>
                  <a:cubicBezTo>
                    <a:pt x="18343" y="1734"/>
                    <a:pt x="18343" y="1734"/>
                    <a:pt x="18343" y="1734"/>
                  </a:cubicBezTo>
                  <a:cubicBezTo>
                    <a:pt x="18450" y="2185"/>
                    <a:pt x="18450" y="2185"/>
                    <a:pt x="18450" y="2185"/>
                  </a:cubicBezTo>
                  <a:cubicBezTo>
                    <a:pt x="18343" y="3257"/>
                    <a:pt x="18343" y="3257"/>
                    <a:pt x="18343" y="3257"/>
                  </a:cubicBezTo>
                  <a:cubicBezTo>
                    <a:pt x="17519" y="3313"/>
                    <a:pt x="17519" y="3313"/>
                    <a:pt x="17519" y="3313"/>
                  </a:cubicBezTo>
                  <a:cubicBezTo>
                    <a:pt x="17400" y="3962"/>
                    <a:pt x="17400" y="3962"/>
                    <a:pt x="17400" y="3962"/>
                  </a:cubicBezTo>
                  <a:cubicBezTo>
                    <a:pt x="17945" y="4173"/>
                    <a:pt x="17945" y="4173"/>
                    <a:pt x="17945" y="4173"/>
                  </a:cubicBezTo>
                  <a:cubicBezTo>
                    <a:pt x="17732" y="4018"/>
                    <a:pt x="17732" y="4018"/>
                    <a:pt x="17732" y="4018"/>
                  </a:cubicBezTo>
                  <a:cubicBezTo>
                    <a:pt x="17599" y="3849"/>
                    <a:pt x="17599" y="3849"/>
                    <a:pt x="17599" y="3849"/>
                  </a:cubicBezTo>
                  <a:cubicBezTo>
                    <a:pt x="17705" y="3454"/>
                    <a:pt x="17705" y="3454"/>
                    <a:pt x="17705" y="3454"/>
                  </a:cubicBezTo>
                  <a:cubicBezTo>
                    <a:pt x="18197" y="3496"/>
                    <a:pt x="18197" y="3496"/>
                    <a:pt x="18197" y="3496"/>
                  </a:cubicBezTo>
                  <a:cubicBezTo>
                    <a:pt x="18330" y="3694"/>
                    <a:pt x="18330" y="3694"/>
                    <a:pt x="18330" y="3694"/>
                  </a:cubicBezTo>
                  <a:cubicBezTo>
                    <a:pt x="18330" y="3807"/>
                    <a:pt x="18330" y="3807"/>
                    <a:pt x="18330" y="3807"/>
                  </a:cubicBezTo>
                  <a:cubicBezTo>
                    <a:pt x="18304" y="4258"/>
                    <a:pt x="18304" y="4258"/>
                    <a:pt x="18304" y="4258"/>
                  </a:cubicBezTo>
                  <a:cubicBezTo>
                    <a:pt x="18171" y="5217"/>
                    <a:pt x="18171" y="5217"/>
                    <a:pt x="18171" y="5217"/>
                  </a:cubicBezTo>
                  <a:cubicBezTo>
                    <a:pt x="16283" y="2806"/>
                    <a:pt x="16283" y="2806"/>
                    <a:pt x="16283" y="2806"/>
                  </a:cubicBezTo>
                  <a:cubicBezTo>
                    <a:pt x="16031" y="2087"/>
                    <a:pt x="16031" y="2087"/>
                    <a:pt x="16031" y="2087"/>
                  </a:cubicBezTo>
                  <a:cubicBezTo>
                    <a:pt x="15884" y="1184"/>
                    <a:pt x="15884" y="1184"/>
                    <a:pt x="15884" y="1184"/>
                  </a:cubicBezTo>
                  <a:cubicBezTo>
                    <a:pt x="16070" y="423"/>
                    <a:pt x="16070" y="423"/>
                    <a:pt x="16070" y="423"/>
                  </a:cubicBezTo>
                  <a:cubicBezTo>
                    <a:pt x="16629" y="226"/>
                    <a:pt x="16629" y="226"/>
                    <a:pt x="16629" y="226"/>
                  </a:cubicBezTo>
                  <a:cubicBezTo>
                    <a:pt x="17147" y="465"/>
                    <a:pt x="17147" y="465"/>
                    <a:pt x="17147" y="465"/>
                  </a:cubicBezTo>
                  <a:cubicBezTo>
                    <a:pt x="17240" y="1170"/>
                    <a:pt x="17240" y="1170"/>
                    <a:pt x="17240" y="1170"/>
                  </a:cubicBezTo>
                  <a:cubicBezTo>
                    <a:pt x="17014" y="1410"/>
                    <a:pt x="17014" y="1410"/>
                    <a:pt x="17014" y="1410"/>
                  </a:cubicBezTo>
                  <a:cubicBezTo>
                    <a:pt x="16775" y="1509"/>
                    <a:pt x="16775" y="1509"/>
                    <a:pt x="16775" y="1509"/>
                  </a:cubicBezTo>
                  <a:cubicBezTo>
                    <a:pt x="16895" y="1523"/>
                    <a:pt x="16895" y="1523"/>
                    <a:pt x="16895" y="1523"/>
                  </a:cubicBezTo>
                  <a:cubicBezTo>
                    <a:pt x="17227" y="1396"/>
                    <a:pt x="17227" y="1396"/>
                    <a:pt x="17227" y="1396"/>
                  </a:cubicBezTo>
                  <a:cubicBezTo>
                    <a:pt x="17453" y="747"/>
                    <a:pt x="17453" y="747"/>
                    <a:pt x="17453" y="747"/>
                  </a:cubicBezTo>
                  <a:cubicBezTo>
                    <a:pt x="16988" y="84"/>
                    <a:pt x="16988" y="84"/>
                    <a:pt x="16988" y="84"/>
                  </a:cubicBezTo>
                  <a:cubicBezTo>
                    <a:pt x="16283" y="0"/>
                    <a:pt x="16283" y="0"/>
                    <a:pt x="16283" y="0"/>
                  </a:cubicBezTo>
                  <a:cubicBezTo>
                    <a:pt x="15712" y="522"/>
                    <a:pt x="15712" y="522"/>
                    <a:pt x="15712" y="522"/>
                  </a:cubicBezTo>
                  <a:cubicBezTo>
                    <a:pt x="15552" y="1946"/>
                    <a:pt x="15552" y="1946"/>
                    <a:pt x="15552" y="1946"/>
                  </a:cubicBezTo>
                  <a:cubicBezTo>
                    <a:pt x="16070" y="3200"/>
                    <a:pt x="16070" y="3200"/>
                    <a:pt x="16070" y="3200"/>
                  </a:cubicBezTo>
                  <a:cubicBezTo>
                    <a:pt x="16695" y="4004"/>
                    <a:pt x="16695" y="4004"/>
                    <a:pt x="16695" y="4004"/>
                  </a:cubicBezTo>
                  <a:cubicBezTo>
                    <a:pt x="17014" y="4371"/>
                    <a:pt x="17014" y="4371"/>
                    <a:pt x="17014" y="4371"/>
                  </a:cubicBezTo>
                  <a:cubicBezTo>
                    <a:pt x="16017" y="4737"/>
                    <a:pt x="16017" y="4737"/>
                    <a:pt x="16017" y="4737"/>
                  </a:cubicBezTo>
                  <a:cubicBezTo>
                    <a:pt x="16044" y="5499"/>
                    <a:pt x="16044" y="5499"/>
                    <a:pt x="16044" y="5499"/>
                  </a:cubicBezTo>
                  <a:cubicBezTo>
                    <a:pt x="16522" y="6063"/>
                    <a:pt x="16522" y="6063"/>
                    <a:pt x="16522" y="6063"/>
                  </a:cubicBezTo>
                  <a:cubicBezTo>
                    <a:pt x="17001" y="5640"/>
                    <a:pt x="17001" y="5640"/>
                    <a:pt x="17001" y="5640"/>
                  </a:cubicBezTo>
                  <a:cubicBezTo>
                    <a:pt x="17001" y="5146"/>
                    <a:pt x="17001" y="5146"/>
                    <a:pt x="17001" y="5146"/>
                  </a:cubicBezTo>
                  <a:cubicBezTo>
                    <a:pt x="16802" y="5076"/>
                    <a:pt x="16802" y="5076"/>
                    <a:pt x="16802" y="5076"/>
                  </a:cubicBezTo>
                  <a:cubicBezTo>
                    <a:pt x="16655" y="5160"/>
                    <a:pt x="16655" y="5160"/>
                    <a:pt x="16655" y="5160"/>
                  </a:cubicBezTo>
                  <a:cubicBezTo>
                    <a:pt x="16855" y="5146"/>
                    <a:pt x="16855" y="5146"/>
                    <a:pt x="16855" y="5146"/>
                  </a:cubicBezTo>
                  <a:cubicBezTo>
                    <a:pt x="16921" y="5315"/>
                    <a:pt x="16921" y="5315"/>
                    <a:pt x="16921" y="5315"/>
                  </a:cubicBezTo>
                  <a:cubicBezTo>
                    <a:pt x="16549" y="5795"/>
                    <a:pt x="16549" y="5795"/>
                    <a:pt x="16549" y="5795"/>
                  </a:cubicBezTo>
                  <a:cubicBezTo>
                    <a:pt x="16243" y="5400"/>
                    <a:pt x="16243" y="5400"/>
                    <a:pt x="16243" y="5400"/>
                  </a:cubicBezTo>
                  <a:cubicBezTo>
                    <a:pt x="16336" y="4878"/>
                    <a:pt x="16336" y="4878"/>
                    <a:pt x="16336" y="4878"/>
                  </a:cubicBezTo>
                  <a:cubicBezTo>
                    <a:pt x="16748" y="4681"/>
                    <a:pt x="16748" y="4681"/>
                    <a:pt x="16748" y="4681"/>
                  </a:cubicBezTo>
                  <a:cubicBezTo>
                    <a:pt x="17254" y="4766"/>
                    <a:pt x="17254" y="4766"/>
                    <a:pt x="17254" y="4766"/>
                  </a:cubicBezTo>
                  <a:cubicBezTo>
                    <a:pt x="17479" y="4920"/>
                    <a:pt x="17479" y="4920"/>
                    <a:pt x="17479" y="4920"/>
                  </a:cubicBezTo>
                  <a:cubicBezTo>
                    <a:pt x="17599" y="5090"/>
                    <a:pt x="17599" y="5090"/>
                    <a:pt x="17599" y="5090"/>
                  </a:cubicBezTo>
                  <a:cubicBezTo>
                    <a:pt x="17878" y="6147"/>
                    <a:pt x="17878" y="6147"/>
                    <a:pt x="17878" y="6147"/>
                  </a:cubicBezTo>
                  <a:cubicBezTo>
                    <a:pt x="17692" y="6683"/>
                    <a:pt x="17692" y="6683"/>
                    <a:pt x="17692" y="6683"/>
                  </a:cubicBezTo>
                  <a:cubicBezTo>
                    <a:pt x="16934" y="8741"/>
                    <a:pt x="16934" y="8741"/>
                    <a:pt x="16934" y="8741"/>
                  </a:cubicBezTo>
                  <a:cubicBezTo>
                    <a:pt x="16895" y="9136"/>
                    <a:pt x="16895" y="9136"/>
                    <a:pt x="16895" y="9136"/>
                  </a:cubicBezTo>
                  <a:cubicBezTo>
                    <a:pt x="16376" y="8840"/>
                    <a:pt x="16376" y="8840"/>
                    <a:pt x="16376" y="8840"/>
                  </a:cubicBezTo>
                  <a:cubicBezTo>
                    <a:pt x="15805" y="8629"/>
                    <a:pt x="15805" y="8629"/>
                    <a:pt x="15805" y="8629"/>
                  </a:cubicBezTo>
                  <a:cubicBezTo>
                    <a:pt x="15366" y="8290"/>
                    <a:pt x="15366" y="8290"/>
                    <a:pt x="15366" y="8290"/>
                  </a:cubicBezTo>
                  <a:cubicBezTo>
                    <a:pt x="15326" y="7740"/>
                    <a:pt x="15326" y="7740"/>
                    <a:pt x="15326" y="7740"/>
                  </a:cubicBezTo>
                  <a:cubicBezTo>
                    <a:pt x="15898" y="6937"/>
                    <a:pt x="15898" y="6937"/>
                    <a:pt x="15898" y="6937"/>
                  </a:cubicBezTo>
                  <a:cubicBezTo>
                    <a:pt x="16336" y="7261"/>
                    <a:pt x="16336" y="7261"/>
                    <a:pt x="16336" y="7261"/>
                  </a:cubicBezTo>
                  <a:cubicBezTo>
                    <a:pt x="16416" y="7726"/>
                    <a:pt x="16416" y="7726"/>
                    <a:pt x="16416" y="7726"/>
                  </a:cubicBezTo>
                  <a:cubicBezTo>
                    <a:pt x="16283" y="7811"/>
                    <a:pt x="16283" y="7811"/>
                    <a:pt x="16283" y="7811"/>
                  </a:cubicBezTo>
                  <a:cubicBezTo>
                    <a:pt x="16243" y="7628"/>
                    <a:pt x="16243" y="7628"/>
                    <a:pt x="16243" y="7628"/>
                  </a:cubicBezTo>
                  <a:cubicBezTo>
                    <a:pt x="16270" y="7487"/>
                    <a:pt x="16270" y="7487"/>
                    <a:pt x="16270" y="7487"/>
                  </a:cubicBezTo>
                  <a:cubicBezTo>
                    <a:pt x="16163" y="7656"/>
                    <a:pt x="16163" y="7656"/>
                    <a:pt x="16163" y="7656"/>
                  </a:cubicBezTo>
                  <a:cubicBezTo>
                    <a:pt x="16190" y="7910"/>
                    <a:pt x="16190" y="7910"/>
                    <a:pt x="16190" y="7910"/>
                  </a:cubicBezTo>
                  <a:cubicBezTo>
                    <a:pt x="16283" y="7966"/>
                    <a:pt x="16283" y="7966"/>
                    <a:pt x="16283" y="7966"/>
                  </a:cubicBezTo>
                  <a:cubicBezTo>
                    <a:pt x="16615" y="7712"/>
                    <a:pt x="16615" y="7712"/>
                    <a:pt x="16615" y="7712"/>
                  </a:cubicBezTo>
                  <a:cubicBezTo>
                    <a:pt x="16602" y="7092"/>
                    <a:pt x="16602" y="7092"/>
                    <a:pt x="16602" y="7092"/>
                  </a:cubicBezTo>
                  <a:cubicBezTo>
                    <a:pt x="15645" y="6669"/>
                    <a:pt x="15645" y="6669"/>
                    <a:pt x="15645" y="6669"/>
                  </a:cubicBezTo>
                  <a:cubicBezTo>
                    <a:pt x="14994" y="7599"/>
                    <a:pt x="14994" y="7599"/>
                    <a:pt x="14994" y="7599"/>
                  </a:cubicBezTo>
                  <a:cubicBezTo>
                    <a:pt x="15153" y="8671"/>
                    <a:pt x="15153" y="8671"/>
                    <a:pt x="15153" y="8671"/>
                  </a:cubicBezTo>
                  <a:cubicBezTo>
                    <a:pt x="16177" y="9263"/>
                    <a:pt x="16177" y="9263"/>
                    <a:pt x="16177" y="9263"/>
                  </a:cubicBezTo>
                  <a:cubicBezTo>
                    <a:pt x="16828" y="9728"/>
                    <a:pt x="16828" y="9728"/>
                    <a:pt x="16828" y="9728"/>
                  </a:cubicBezTo>
                  <a:cubicBezTo>
                    <a:pt x="17081" y="10433"/>
                    <a:pt x="17081" y="10433"/>
                    <a:pt x="17081" y="10433"/>
                  </a:cubicBezTo>
                  <a:cubicBezTo>
                    <a:pt x="17918" y="12351"/>
                    <a:pt x="17918" y="12351"/>
                    <a:pt x="17918" y="12351"/>
                  </a:cubicBezTo>
                  <a:cubicBezTo>
                    <a:pt x="17732" y="12915"/>
                    <a:pt x="17732" y="12915"/>
                    <a:pt x="17732" y="12915"/>
                  </a:cubicBezTo>
                  <a:cubicBezTo>
                    <a:pt x="17200" y="13930"/>
                    <a:pt x="17200" y="13930"/>
                    <a:pt x="17200" y="13930"/>
                  </a:cubicBezTo>
                  <a:cubicBezTo>
                    <a:pt x="16243" y="12802"/>
                    <a:pt x="16243" y="12802"/>
                    <a:pt x="16243" y="12802"/>
                  </a:cubicBezTo>
                  <a:cubicBezTo>
                    <a:pt x="16615" y="11928"/>
                    <a:pt x="16615" y="11928"/>
                    <a:pt x="16615" y="11928"/>
                  </a:cubicBezTo>
                  <a:cubicBezTo>
                    <a:pt x="16190" y="11026"/>
                    <a:pt x="16190" y="11026"/>
                    <a:pt x="16190" y="11026"/>
                  </a:cubicBezTo>
                  <a:cubicBezTo>
                    <a:pt x="15486" y="10899"/>
                    <a:pt x="15486" y="10899"/>
                    <a:pt x="15486" y="10899"/>
                  </a:cubicBezTo>
                  <a:cubicBezTo>
                    <a:pt x="15233" y="11420"/>
                    <a:pt x="15233" y="11420"/>
                    <a:pt x="15233" y="11420"/>
                  </a:cubicBezTo>
                  <a:cubicBezTo>
                    <a:pt x="15645" y="11716"/>
                    <a:pt x="15645" y="11716"/>
                    <a:pt x="15645" y="11716"/>
                  </a:cubicBezTo>
                  <a:cubicBezTo>
                    <a:pt x="15685" y="11646"/>
                    <a:pt x="15685" y="11646"/>
                    <a:pt x="15685" y="11646"/>
                  </a:cubicBezTo>
                  <a:cubicBezTo>
                    <a:pt x="15446" y="11434"/>
                    <a:pt x="15446" y="11434"/>
                    <a:pt x="15446" y="11434"/>
                  </a:cubicBezTo>
                  <a:cubicBezTo>
                    <a:pt x="15552" y="11166"/>
                    <a:pt x="15552" y="11166"/>
                    <a:pt x="15552" y="11166"/>
                  </a:cubicBezTo>
                  <a:cubicBezTo>
                    <a:pt x="16124" y="11463"/>
                    <a:pt x="16124" y="11463"/>
                    <a:pt x="16124" y="11463"/>
                  </a:cubicBezTo>
                  <a:cubicBezTo>
                    <a:pt x="16190" y="12125"/>
                    <a:pt x="16190" y="12125"/>
                    <a:pt x="16190" y="12125"/>
                  </a:cubicBezTo>
                  <a:cubicBezTo>
                    <a:pt x="15765" y="12492"/>
                    <a:pt x="15765" y="12492"/>
                    <a:pt x="15765" y="12492"/>
                  </a:cubicBezTo>
                  <a:cubicBezTo>
                    <a:pt x="15459" y="12435"/>
                    <a:pt x="15459" y="12435"/>
                    <a:pt x="15459" y="12435"/>
                  </a:cubicBezTo>
                  <a:cubicBezTo>
                    <a:pt x="15020" y="12393"/>
                    <a:pt x="15020" y="12393"/>
                    <a:pt x="15020" y="12393"/>
                  </a:cubicBezTo>
                  <a:cubicBezTo>
                    <a:pt x="14263" y="12506"/>
                    <a:pt x="14263" y="12506"/>
                    <a:pt x="14263" y="12506"/>
                  </a:cubicBezTo>
                  <a:cubicBezTo>
                    <a:pt x="13625" y="12365"/>
                    <a:pt x="13625" y="12365"/>
                    <a:pt x="13625" y="12365"/>
                  </a:cubicBezTo>
                  <a:cubicBezTo>
                    <a:pt x="12800" y="10997"/>
                    <a:pt x="12800" y="10997"/>
                    <a:pt x="12800" y="10997"/>
                  </a:cubicBezTo>
                  <a:cubicBezTo>
                    <a:pt x="12668" y="10546"/>
                    <a:pt x="12668" y="10546"/>
                    <a:pt x="12668" y="10546"/>
                  </a:cubicBezTo>
                  <a:cubicBezTo>
                    <a:pt x="12668" y="9799"/>
                    <a:pt x="12668" y="9799"/>
                    <a:pt x="12668" y="9799"/>
                  </a:cubicBezTo>
                  <a:cubicBezTo>
                    <a:pt x="13359" y="8558"/>
                    <a:pt x="13359" y="8558"/>
                    <a:pt x="13359" y="8558"/>
                  </a:cubicBezTo>
                  <a:cubicBezTo>
                    <a:pt x="13864" y="7924"/>
                    <a:pt x="13864" y="7924"/>
                    <a:pt x="13864" y="7924"/>
                  </a:cubicBezTo>
                  <a:cubicBezTo>
                    <a:pt x="14249" y="7148"/>
                    <a:pt x="14249" y="7148"/>
                    <a:pt x="14249" y="7148"/>
                  </a:cubicBezTo>
                  <a:cubicBezTo>
                    <a:pt x="14449" y="6260"/>
                    <a:pt x="14449" y="6260"/>
                    <a:pt x="14449" y="6260"/>
                  </a:cubicBezTo>
                  <a:cubicBezTo>
                    <a:pt x="14329" y="5414"/>
                    <a:pt x="14329" y="5414"/>
                    <a:pt x="14329" y="5414"/>
                  </a:cubicBezTo>
                  <a:cubicBezTo>
                    <a:pt x="13771" y="4892"/>
                    <a:pt x="13771" y="4892"/>
                    <a:pt x="13771" y="4892"/>
                  </a:cubicBezTo>
                  <a:cubicBezTo>
                    <a:pt x="13120" y="5047"/>
                    <a:pt x="13120" y="5047"/>
                    <a:pt x="13120" y="5047"/>
                  </a:cubicBezTo>
                  <a:cubicBezTo>
                    <a:pt x="12827" y="5964"/>
                    <a:pt x="12827" y="5964"/>
                    <a:pt x="12827" y="5964"/>
                  </a:cubicBezTo>
                  <a:cubicBezTo>
                    <a:pt x="13704" y="6175"/>
                    <a:pt x="13704" y="6175"/>
                    <a:pt x="13704" y="6175"/>
                  </a:cubicBezTo>
                  <a:cubicBezTo>
                    <a:pt x="13904" y="5710"/>
                    <a:pt x="13904" y="5710"/>
                    <a:pt x="13904" y="5710"/>
                  </a:cubicBezTo>
                  <a:cubicBezTo>
                    <a:pt x="13625" y="5470"/>
                    <a:pt x="13625" y="5470"/>
                    <a:pt x="13625" y="5470"/>
                  </a:cubicBezTo>
                  <a:cubicBezTo>
                    <a:pt x="13492" y="5611"/>
                    <a:pt x="13492" y="5611"/>
                    <a:pt x="13492" y="5611"/>
                  </a:cubicBezTo>
                  <a:cubicBezTo>
                    <a:pt x="13439" y="5752"/>
                    <a:pt x="13439" y="5752"/>
                    <a:pt x="13439" y="5752"/>
                  </a:cubicBezTo>
                  <a:cubicBezTo>
                    <a:pt x="13611" y="5569"/>
                    <a:pt x="13611" y="5569"/>
                    <a:pt x="13611" y="5569"/>
                  </a:cubicBezTo>
                  <a:cubicBezTo>
                    <a:pt x="13704" y="5724"/>
                    <a:pt x="13704" y="5724"/>
                    <a:pt x="13704" y="5724"/>
                  </a:cubicBezTo>
                  <a:cubicBezTo>
                    <a:pt x="13545" y="6006"/>
                    <a:pt x="13545" y="6006"/>
                    <a:pt x="13545" y="6006"/>
                  </a:cubicBezTo>
                  <a:cubicBezTo>
                    <a:pt x="13133" y="5851"/>
                    <a:pt x="13133" y="5851"/>
                    <a:pt x="13133" y="5851"/>
                  </a:cubicBezTo>
                  <a:cubicBezTo>
                    <a:pt x="13186" y="5372"/>
                    <a:pt x="13186" y="5372"/>
                    <a:pt x="13186" y="5372"/>
                  </a:cubicBezTo>
                  <a:cubicBezTo>
                    <a:pt x="13611" y="5160"/>
                    <a:pt x="13611" y="5160"/>
                    <a:pt x="13611" y="5160"/>
                  </a:cubicBezTo>
                  <a:cubicBezTo>
                    <a:pt x="14090" y="5668"/>
                    <a:pt x="14090" y="5668"/>
                    <a:pt x="14090" y="5668"/>
                  </a:cubicBezTo>
                  <a:cubicBezTo>
                    <a:pt x="14050" y="6556"/>
                    <a:pt x="14050" y="6556"/>
                    <a:pt x="14050" y="6556"/>
                  </a:cubicBezTo>
                  <a:cubicBezTo>
                    <a:pt x="13718" y="7388"/>
                    <a:pt x="13718" y="7388"/>
                    <a:pt x="13718" y="7388"/>
                  </a:cubicBezTo>
                  <a:cubicBezTo>
                    <a:pt x="13213" y="8065"/>
                    <a:pt x="13213" y="8065"/>
                    <a:pt x="13213" y="8065"/>
                  </a:cubicBezTo>
                  <a:cubicBezTo>
                    <a:pt x="12654" y="8727"/>
                    <a:pt x="12654" y="8727"/>
                    <a:pt x="12654" y="8727"/>
                  </a:cubicBezTo>
                  <a:cubicBezTo>
                    <a:pt x="12269" y="9475"/>
                    <a:pt x="12269" y="9475"/>
                    <a:pt x="12269" y="9475"/>
                  </a:cubicBezTo>
                  <a:cubicBezTo>
                    <a:pt x="10940" y="7825"/>
                    <a:pt x="10940" y="7825"/>
                    <a:pt x="10940" y="7825"/>
                  </a:cubicBezTo>
                  <a:cubicBezTo>
                    <a:pt x="10009" y="7430"/>
                    <a:pt x="10009" y="7430"/>
                    <a:pt x="10009" y="7430"/>
                  </a:cubicBezTo>
                  <a:cubicBezTo>
                    <a:pt x="9145" y="7754"/>
                    <a:pt x="9145" y="7754"/>
                    <a:pt x="9145" y="7754"/>
                  </a:cubicBezTo>
                  <a:cubicBezTo>
                    <a:pt x="8640" y="9108"/>
                    <a:pt x="8640" y="9108"/>
                    <a:pt x="8640" y="9108"/>
                  </a:cubicBezTo>
                  <a:cubicBezTo>
                    <a:pt x="9690" y="9460"/>
                    <a:pt x="9690" y="9460"/>
                    <a:pt x="9690" y="9460"/>
                  </a:cubicBezTo>
                  <a:cubicBezTo>
                    <a:pt x="10248" y="8939"/>
                    <a:pt x="10248" y="8939"/>
                    <a:pt x="10248" y="8939"/>
                  </a:cubicBezTo>
                  <a:cubicBezTo>
                    <a:pt x="10049" y="8234"/>
                    <a:pt x="10049" y="8234"/>
                    <a:pt x="10049" y="8234"/>
                  </a:cubicBezTo>
                  <a:cubicBezTo>
                    <a:pt x="9411" y="8290"/>
                    <a:pt x="9411" y="8290"/>
                    <a:pt x="9411" y="8290"/>
                  </a:cubicBezTo>
                  <a:cubicBezTo>
                    <a:pt x="9398" y="8671"/>
                    <a:pt x="9398" y="8671"/>
                    <a:pt x="9398" y="8671"/>
                  </a:cubicBezTo>
                  <a:cubicBezTo>
                    <a:pt x="9584" y="8784"/>
                    <a:pt x="9584" y="8784"/>
                    <a:pt x="9584" y="8784"/>
                  </a:cubicBezTo>
                  <a:cubicBezTo>
                    <a:pt x="9757" y="8812"/>
                    <a:pt x="9757" y="8812"/>
                    <a:pt x="9757" y="8812"/>
                  </a:cubicBezTo>
                  <a:cubicBezTo>
                    <a:pt x="9531" y="8671"/>
                    <a:pt x="9531" y="8671"/>
                    <a:pt x="9531" y="8671"/>
                  </a:cubicBezTo>
                  <a:cubicBezTo>
                    <a:pt x="9544" y="8361"/>
                    <a:pt x="9544" y="8361"/>
                    <a:pt x="9544" y="8361"/>
                  </a:cubicBezTo>
                  <a:cubicBezTo>
                    <a:pt x="10089" y="8615"/>
                    <a:pt x="10089" y="8615"/>
                    <a:pt x="10089" y="8615"/>
                  </a:cubicBezTo>
                  <a:cubicBezTo>
                    <a:pt x="9677" y="9193"/>
                    <a:pt x="9677" y="9193"/>
                    <a:pt x="9677" y="9193"/>
                  </a:cubicBezTo>
                  <a:cubicBezTo>
                    <a:pt x="9092" y="8882"/>
                    <a:pt x="9092" y="8882"/>
                    <a:pt x="9092" y="8882"/>
                  </a:cubicBezTo>
                  <a:cubicBezTo>
                    <a:pt x="9291" y="8107"/>
                    <a:pt x="9291" y="8107"/>
                    <a:pt x="9291" y="8107"/>
                  </a:cubicBezTo>
                  <a:cubicBezTo>
                    <a:pt x="10115" y="7853"/>
                    <a:pt x="10115" y="7853"/>
                    <a:pt x="10115" y="7853"/>
                  </a:cubicBezTo>
                  <a:cubicBezTo>
                    <a:pt x="11019" y="8445"/>
                    <a:pt x="11019" y="8445"/>
                    <a:pt x="11019" y="8445"/>
                  </a:cubicBezTo>
                  <a:cubicBezTo>
                    <a:pt x="12096" y="10335"/>
                    <a:pt x="12096" y="10335"/>
                    <a:pt x="12096" y="10335"/>
                  </a:cubicBezTo>
                  <a:cubicBezTo>
                    <a:pt x="12256" y="10884"/>
                    <a:pt x="12256" y="10884"/>
                    <a:pt x="12256" y="10884"/>
                  </a:cubicBezTo>
                  <a:cubicBezTo>
                    <a:pt x="11684" y="10884"/>
                    <a:pt x="11684" y="10884"/>
                    <a:pt x="11684" y="10884"/>
                  </a:cubicBezTo>
                  <a:cubicBezTo>
                    <a:pt x="11152" y="10758"/>
                    <a:pt x="11152" y="10758"/>
                    <a:pt x="11152" y="10758"/>
                  </a:cubicBezTo>
                  <a:cubicBezTo>
                    <a:pt x="10953" y="10306"/>
                    <a:pt x="10953" y="10306"/>
                    <a:pt x="10953" y="10306"/>
                  </a:cubicBezTo>
                  <a:cubicBezTo>
                    <a:pt x="11285" y="10039"/>
                    <a:pt x="11285" y="10039"/>
                    <a:pt x="11285" y="10039"/>
                  </a:cubicBezTo>
                  <a:cubicBezTo>
                    <a:pt x="11471" y="10180"/>
                    <a:pt x="11471" y="10180"/>
                    <a:pt x="11471" y="10180"/>
                  </a:cubicBezTo>
                  <a:cubicBezTo>
                    <a:pt x="11551" y="10278"/>
                    <a:pt x="11551" y="10278"/>
                    <a:pt x="11551" y="10278"/>
                  </a:cubicBezTo>
                  <a:cubicBezTo>
                    <a:pt x="11498" y="10081"/>
                    <a:pt x="11498" y="10081"/>
                    <a:pt x="11498" y="10081"/>
                  </a:cubicBezTo>
                  <a:cubicBezTo>
                    <a:pt x="11165" y="9827"/>
                    <a:pt x="11165" y="9827"/>
                    <a:pt x="11165" y="9827"/>
                  </a:cubicBezTo>
                  <a:cubicBezTo>
                    <a:pt x="10740" y="10419"/>
                    <a:pt x="10740" y="10419"/>
                    <a:pt x="10740" y="10419"/>
                  </a:cubicBezTo>
                  <a:cubicBezTo>
                    <a:pt x="11086" y="11026"/>
                    <a:pt x="11086" y="11026"/>
                    <a:pt x="11086" y="11026"/>
                  </a:cubicBezTo>
                  <a:cubicBezTo>
                    <a:pt x="11671" y="11181"/>
                    <a:pt x="11671" y="11181"/>
                    <a:pt x="11671" y="11181"/>
                  </a:cubicBezTo>
                  <a:cubicBezTo>
                    <a:pt x="11299" y="12055"/>
                    <a:pt x="11299" y="12055"/>
                    <a:pt x="11299" y="12055"/>
                  </a:cubicBezTo>
                  <a:cubicBezTo>
                    <a:pt x="11352" y="12252"/>
                    <a:pt x="11352" y="12252"/>
                    <a:pt x="11352" y="12252"/>
                  </a:cubicBezTo>
                  <a:cubicBezTo>
                    <a:pt x="11405" y="12069"/>
                    <a:pt x="11405" y="12069"/>
                    <a:pt x="11405" y="12069"/>
                  </a:cubicBezTo>
                  <a:cubicBezTo>
                    <a:pt x="11883" y="11364"/>
                    <a:pt x="11883" y="11364"/>
                    <a:pt x="11883" y="11364"/>
                  </a:cubicBezTo>
                  <a:cubicBezTo>
                    <a:pt x="12402" y="11434"/>
                    <a:pt x="12402" y="11434"/>
                    <a:pt x="12402" y="11434"/>
                  </a:cubicBezTo>
                  <a:cubicBezTo>
                    <a:pt x="12654" y="12069"/>
                    <a:pt x="12654" y="12069"/>
                    <a:pt x="12654" y="12069"/>
                  </a:cubicBezTo>
                  <a:cubicBezTo>
                    <a:pt x="13040" y="12605"/>
                    <a:pt x="13040" y="12605"/>
                    <a:pt x="13040" y="12605"/>
                  </a:cubicBezTo>
                  <a:cubicBezTo>
                    <a:pt x="12548" y="13056"/>
                    <a:pt x="12548" y="13056"/>
                    <a:pt x="12548" y="13056"/>
                  </a:cubicBezTo>
                  <a:cubicBezTo>
                    <a:pt x="12508" y="13831"/>
                    <a:pt x="12508" y="13831"/>
                    <a:pt x="12508" y="13831"/>
                  </a:cubicBezTo>
                  <a:cubicBezTo>
                    <a:pt x="13027" y="14466"/>
                    <a:pt x="13027" y="14466"/>
                    <a:pt x="13027" y="14466"/>
                  </a:cubicBezTo>
                  <a:cubicBezTo>
                    <a:pt x="13439" y="14113"/>
                    <a:pt x="13439" y="14113"/>
                    <a:pt x="13439" y="14113"/>
                  </a:cubicBezTo>
                  <a:cubicBezTo>
                    <a:pt x="13505" y="13775"/>
                    <a:pt x="13505" y="13775"/>
                    <a:pt x="13505" y="13775"/>
                  </a:cubicBezTo>
                  <a:cubicBezTo>
                    <a:pt x="13452" y="13465"/>
                    <a:pt x="13452" y="13465"/>
                    <a:pt x="13452" y="13465"/>
                  </a:cubicBezTo>
                  <a:cubicBezTo>
                    <a:pt x="13213" y="13436"/>
                    <a:pt x="13213" y="13436"/>
                    <a:pt x="13213" y="13436"/>
                  </a:cubicBezTo>
                  <a:cubicBezTo>
                    <a:pt x="13093" y="13634"/>
                    <a:pt x="13093" y="13634"/>
                    <a:pt x="13093" y="13634"/>
                  </a:cubicBezTo>
                  <a:cubicBezTo>
                    <a:pt x="13292" y="13535"/>
                    <a:pt x="13292" y="13535"/>
                    <a:pt x="13292" y="13535"/>
                  </a:cubicBezTo>
                  <a:cubicBezTo>
                    <a:pt x="13332" y="13648"/>
                    <a:pt x="13332" y="13648"/>
                    <a:pt x="13332" y="13648"/>
                  </a:cubicBezTo>
                  <a:cubicBezTo>
                    <a:pt x="13239" y="13972"/>
                    <a:pt x="13239" y="13972"/>
                    <a:pt x="13239" y="13972"/>
                  </a:cubicBezTo>
                  <a:cubicBezTo>
                    <a:pt x="13053" y="14184"/>
                    <a:pt x="13053" y="14184"/>
                    <a:pt x="13053" y="14184"/>
                  </a:cubicBezTo>
                  <a:cubicBezTo>
                    <a:pt x="12973" y="14071"/>
                    <a:pt x="12973" y="14071"/>
                    <a:pt x="12973" y="14071"/>
                  </a:cubicBezTo>
                  <a:cubicBezTo>
                    <a:pt x="12894" y="13874"/>
                    <a:pt x="12894" y="13874"/>
                    <a:pt x="12894" y="13874"/>
                  </a:cubicBezTo>
                  <a:cubicBezTo>
                    <a:pt x="12827" y="13507"/>
                    <a:pt x="12827" y="13507"/>
                    <a:pt x="12827" y="13507"/>
                  </a:cubicBezTo>
                  <a:cubicBezTo>
                    <a:pt x="13133" y="13056"/>
                    <a:pt x="13133" y="13056"/>
                    <a:pt x="13133" y="13056"/>
                  </a:cubicBezTo>
                  <a:cubicBezTo>
                    <a:pt x="13479" y="12971"/>
                    <a:pt x="13479" y="12971"/>
                    <a:pt x="13479" y="12971"/>
                  </a:cubicBezTo>
                  <a:cubicBezTo>
                    <a:pt x="13864" y="13070"/>
                    <a:pt x="13864" y="13070"/>
                    <a:pt x="13864" y="13070"/>
                  </a:cubicBezTo>
                  <a:cubicBezTo>
                    <a:pt x="14648" y="13056"/>
                    <a:pt x="14648" y="13056"/>
                    <a:pt x="14648" y="13056"/>
                  </a:cubicBezTo>
                  <a:cubicBezTo>
                    <a:pt x="15193" y="13013"/>
                    <a:pt x="15193" y="13013"/>
                    <a:pt x="15193" y="13013"/>
                  </a:cubicBezTo>
                  <a:cubicBezTo>
                    <a:pt x="15844" y="13296"/>
                    <a:pt x="15844" y="13296"/>
                    <a:pt x="15844" y="13296"/>
                  </a:cubicBezTo>
                  <a:cubicBezTo>
                    <a:pt x="16655" y="14282"/>
                    <a:pt x="16655" y="14282"/>
                    <a:pt x="16655" y="14282"/>
                  </a:cubicBezTo>
                  <a:cubicBezTo>
                    <a:pt x="16762" y="14705"/>
                    <a:pt x="16762" y="14705"/>
                    <a:pt x="16762" y="14705"/>
                  </a:cubicBezTo>
                  <a:cubicBezTo>
                    <a:pt x="16456" y="15537"/>
                    <a:pt x="16456" y="15537"/>
                    <a:pt x="16456" y="15537"/>
                  </a:cubicBezTo>
                  <a:cubicBezTo>
                    <a:pt x="16110" y="17116"/>
                    <a:pt x="16110" y="17116"/>
                    <a:pt x="16110" y="17116"/>
                  </a:cubicBezTo>
                  <a:cubicBezTo>
                    <a:pt x="15938" y="18371"/>
                    <a:pt x="15938" y="18371"/>
                    <a:pt x="15938" y="18371"/>
                  </a:cubicBezTo>
                  <a:cubicBezTo>
                    <a:pt x="15938" y="18385"/>
                    <a:pt x="15938" y="18385"/>
                    <a:pt x="15938" y="18385"/>
                  </a:cubicBezTo>
                  <a:cubicBezTo>
                    <a:pt x="15938" y="18202"/>
                    <a:pt x="15924" y="18061"/>
                    <a:pt x="15884" y="17962"/>
                  </a:cubicBezTo>
                  <a:cubicBezTo>
                    <a:pt x="15778" y="17596"/>
                    <a:pt x="15499" y="17046"/>
                    <a:pt x="14608" y="17116"/>
                  </a:cubicBezTo>
                  <a:cubicBezTo>
                    <a:pt x="14582" y="17116"/>
                    <a:pt x="14648" y="16651"/>
                    <a:pt x="14648" y="16651"/>
                  </a:cubicBezTo>
                  <a:cubicBezTo>
                    <a:pt x="14396" y="16764"/>
                    <a:pt x="14396" y="16764"/>
                    <a:pt x="14396" y="16764"/>
                  </a:cubicBezTo>
                  <a:cubicBezTo>
                    <a:pt x="14396" y="16764"/>
                    <a:pt x="14289" y="17004"/>
                    <a:pt x="14249" y="17116"/>
                  </a:cubicBezTo>
                  <a:cubicBezTo>
                    <a:pt x="14223" y="17130"/>
                    <a:pt x="13120" y="16919"/>
                    <a:pt x="12894" y="18103"/>
                  </a:cubicBezTo>
                  <a:cubicBezTo>
                    <a:pt x="12814" y="18540"/>
                    <a:pt x="12894" y="18921"/>
                    <a:pt x="13133" y="19203"/>
                  </a:cubicBezTo>
                  <a:cubicBezTo>
                    <a:pt x="13199" y="19288"/>
                    <a:pt x="13279" y="19372"/>
                    <a:pt x="13372" y="19429"/>
                  </a:cubicBezTo>
                  <a:cubicBezTo>
                    <a:pt x="12176" y="19161"/>
                    <a:pt x="12176" y="19161"/>
                    <a:pt x="12176" y="19161"/>
                  </a:cubicBezTo>
                  <a:cubicBezTo>
                    <a:pt x="8959" y="20810"/>
                    <a:pt x="8959" y="20810"/>
                    <a:pt x="8959" y="20810"/>
                  </a:cubicBezTo>
                  <a:cubicBezTo>
                    <a:pt x="7656" y="20359"/>
                    <a:pt x="7656" y="20359"/>
                    <a:pt x="7656" y="20359"/>
                  </a:cubicBezTo>
                  <a:cubicBezTo>
                    <a:pt x="6114" y="21149"/>
                    <a:pt x="6114" y="21149"/>
                    <a:pt x="6114" y="21149"/>
                  </a:cubicBezTo>
                  <a:cubicBezTo>
                    <a:pt x="6035" y="21163"/>
                    <a:pt x="6035" y="21163"/>
                    <a:pt x="6035" y="21163"/>
                  </a:cubicBezTo>
                  <a:cubicBezTo>
                    <a:pt x="5756" y="20514"/>
                    <a:pt x="5756" y="20514"/>
                    <a:pt x="5756" y="20514"/>
                  </a:cubicBezTo>
                  <a:cubicBezTo>
                    <a:pt x="5716" y="19626"/>
                    <a:pt x="5716" y="19626"/>
                    <a:pt x="5716" y="19626"/>
                  </a:cubicBezTo>
                  <a:cubicBezTo>
                    <a:pt x="5503" y="19288"/>
                    <a:pt x="5503" y="19288"/>
                    <a:pt x="5503" y="19288"/>
                  </a:cubicBezTo>
                  <a:cubicBezTo>
                    <a:pt x="5942" y="18625"/>
                    <a:pt x="5942" y="18625"/>
                    <a:pt x="5942" y="18625"/>
                  </a:cubicBezTo>
                  <a:cubicBezTo>
                    <a:pt x="5968" y="17934"/>
                    <a:pt x="5968" y="17934"/>
                    <a:pt x="5968" y="17934"/>
                  </a:cubicBezTo>
                  <a:cubicBezTo>
                    <a:pt x="5623" y="17356"/>
                    <a:pt x="5623" y="17356"/>
                    <a:pt x="5623" y="17356"/>
                  </a:cubicBezTo>
                  <a:cubicBezTo>
                    <a:pt x="5304" y="17342"/>
                    <a:pt x="5304" y="17342"/>
                    <a:pt x="5304" y="17342"/>
                  </a:cubicBezTo>
                  <a:cubicBezTo>
                    <a:pt x="5024" y="17483"/>
                    <a:pt x="5024" y="17483"/>
                    <a:pt x="5024" y="17483"/>
                  </a:cubicBezTo>
                  <a:cubicBezTo>
                    <a:pt x="5104" y="17934"/>
                    <a:pt x="5104" y="17934"/>
                    <a:pt x="5104" y="17934"/>
                  </a:cubicBezTo>
                  <a:cubicBezTo>
                    <a:pt x="5410" y="17920"/>
                    <a:pt x="5410" y="17920"/>
                    <a:pt x="5410" y="17920"/>
                  </a:cubicBezTo>
                  <a:cubicBezTo>
                    <a:pt x="5397" y="17878"/>
                    <a:pt x="5397" y="17878"/>
                    <a:pt x="5397" y="17878"/>
                  </a:cubicBezTo>
                  <a:cubicBezTo>
                    <a:pt x="5197" y="17793"/>
                    <a:pt x="5197" y="17793"/>
                    <a:pt x="5197" y="17793"/>
                  </a:cubicBezTo>
                  <a:cubicBezTo>
                    <a:pt x="5171" y="17582"/>
                    <a:pt x="5171" y="17582"/>
                    <a:pt x="5171" y="17582"/>
                  </a:cubicBezTo>
                  <a:cubicBezTo>
                    <a:pt x="5317" y="17497"/>
                    <a:pt x="5317" y="17497"/>
                    <a:pt x="5317" y="17497"/>
                  </a:cubicBezTo>
                  <a:cubicBezTo>
                    <a:pt x="5516" y="17511"/>
                    <a:pt x="5516" y="17511"/>
                    <a:pt x="5516" y="17511"/>
                  </a:cubicBezTo>
                  <a:cubicBezTo>
                    <a:pt x="5822" y="18005"/>
                    <a:pt x="5822" y="18005"/>
                    <a:pt x="5822" y="18005"/>
                  </a:cubicBezTo>
                  <a:cubicBezTo>
                    <a:pt x="5756" y="18554"/>
                    <a:pt x="5756" y="18554"/>
                    <a:pt x="5756" y="18554"/>
                  </a:cubicBezTo>
                  <a:cubicBezTo>
                    <a:pt x="5410" y="18992"/>
                    <a:pt x="5410" y="18992"/>
                    <a:pt x="5410" y="18992"/>
                  </a:cubicBezTo>
                  <a:cubicBezTo>
                    <a:pt x="5117" y="19090"/>
                    <a:pt x="5117" y="19090"/>
                    <a:pt x="5117" y="19090"/>
                  </a:cubicBezTo>
                  <a:cubicBezTo>
                    <a:pt x="4745" y="19062"/>
                    <a:pt x="4745" y="19062"/>
                    <a:pt x="4745" y="19062"/>
                  </a:cubicBezTo>
                  <a:cubicBezTo>
                    <a:pt x="4174" y="19203"/>
                    <a:pt x="4174" y="19203"/>
                    <a:pt x="4174" y="19203"/>
                  </a:cubicBezTo>
                  <a:cubicBezTo>
                    <a:pt x="3748" y="19527"/>
                    <a:pt x="3748" y="19527"/>
                    <a:pt x="3748" y="19527"/>
                  </a:cubicBezTo>
                  <a:cubicBezTo>
                    <a:pt x="3669" y="19556"/>
                    <a:pt x="3669" y="19556"/>
                    <a:pt x="3669" y="19556"/>
                  </a:cubicBezTo>
                  <a:cubicBezTo>
                    <a:pt x="3709" y="19147"/>
                    <a:pt x="3709" y="19147"/>
                    <a:pt x="3709" y="19147"/>
                  </a:cubicBezTo>
                  <a:cubicBezTo>
                    <a:pt x="3695" y="19076"/>
                    <a:pt x="3695" y="19076"/>
                    <a:pt x="3695" y="19076"/>
                  </a:cubicBezTo>
                  <a:cubicBezTo>
                    <a:pt x="3788" y="18597"/>
                    <a:pt x="3788" y="18597"/>
                    <a:pt x="3788" y="18597"/>
                  </a:cubicBezTo>
                  <a:cubicBezTo>
                    <a:pt x="3336" y="18977"/>
                    <a:pt x="3336" y="18977"/>
                    <a:pt x="3336" y="18977"/>
                  </a:cubicBezTo>
                  <a:cubicBezTo>
                    <a:pt x="3004" y="18992"/>
                    <a:pt x="3004" y="18992"/>
                    <a:pt x="3004" y="18992"/>
                  </a:cubicBezTo>
                  <a:cubicBezTo>
                    <a:pt x="2525" y="18667"/>
                    <a:pt x="2525" y="18667"/>
                    <a:pt x="2525" y="18667"/>
                  </a:cubicBezTo>
                  <a:cubicBezTo>
                    <a:pt x="2712" y="19189"/>
                    <a:pt x="2712" y="19189"/>
                    <a:pt x="2712" y="19189"/>
                  </a:cubicBezTo>
                  <a:cubicBezTo>
                    <a:pt x="2698" y="19513"/>
                    <a:pt x="2698" y="19513"/>
                    <a:pt x="2698" y="19513"/>
                  </a:cubicBezTo>
                  <a:cubicBezTo>
                    <a:pt x="2791" y="19668"/>
                    <a:pt x="2791" y="19668"/>
                    <a:pt x="2791" y="19668"/>
                  </a:cubicBezTo>
                  <a:cubicBezTo>
                    <a:pt x="3044" y="19809"/>
                    <a:pt x="3044" y="19809"/>
                    <a:pt x="3044" y="19809"/>
                  </a:cubicBezTo>
                  <a:cubicBezTo>
                    <a:pt x="3323" y="19809"/>
                    <a:pt x="3323" y="19809"/>
                    <a:pt x="3323" y="19809"/>
                  </a:cubicBezTo>
                  <a:cubicBezTo>
                    <a:pt x="3363" y="19823"/>
                    <a:pt x="3363" y="19823"/>
                    <a:pt x="3363" y="19823"/>
                  </a:cubicBezTo>
                  <a:cubicBezTo>
                    <a:pt x="3336" y="20500"/>
                    <a:pt x="3336" y="20500"/>
                    <a:pt x="3336" y="20500"/>
                  </a:cubicBezTo>
                  <a:lnTo>
                    <a:pt x="3164" y="21304"/>
                  </a:lnTo>
                  <a:close/>
                  <a:moveTo>
                    <a:pt x="14967" y="18273"/>
                  </a:moveTo>
                  <a:cubicBezTo>
                    <a:pt x="14661" y="18681"/>
                    <a:pt x="14661" y="18681"/>
                    <a:pt x="14661" y="18681"/>
                  </a:cubicBezTo>
                  <a:cubicBezTo>
                    <a:pt x="14236" y="18498"/>
                    <a:pt x="14236" y="18498"/>
                    <a:pt x="14236" y="18498"/>
                  </a:cubicBezTo>
                  <a:cubicBezTo>
                    <a:pt x="14289" y="18456"/>
                    <a:pt x="14967" y="18273"/>
                    <a:pt x="14967" y="18273"/>
                  </a:cubicBezTo>
                  <a:close/>
                  <a:moveTo>
                    <a:pt x="14130" y="18752"/>
                  </a:moveTo>
                  <a:cubicBezTo>
                    <a:pt x="13930" y="18710"/>
                    <a:pt x="13930" y="18710"/>
                    <a:pt x="13930" y="18710"/>
                  </a:cubicBezTo>
                  <a:cubicBezTo>
                    <a:pt x="14050" y="18526"/>
                    <a:pt x="14050" y="18526"/>
                    <a:pt x="14050" y="18526"/>
                  </a:cubicBezTo>
                  <a:lnTo>
                    <a:pt x="14130" y="18752"/>
                  </a:lnTo>
                  <a:close/>
                  <a:moveTo>
                    <a:pt x="13970" y="18385"/>
                  </a:moveTo>
                  <a:cubicBezTo>
                    <a:pt x="13571" y="18442"/>
                    <a:pt x="13571" y="18442"/>
                    <a:pt x="13571" y="18442"/>
                  </a:cubicBezTo>
                  <a:cubicBezTo>
                    <a:pt x="13571" y="18442"/>
                    <a:pt x="13479" y="18019"/>
                    <a:pt x="13425" y="17920"/>
                  </a:cubicBezTo>
                  <a:cubicBezTo>
                    <a:pt x="13571" y="18019"/>
                    <a:pt x="13970" y="18385"/>
                    <a:pt x="13970" y="18385"/>
                  </a:cubicBezTo>
                  <a:close/>
                  <a:moveTo>
                    <a:pt x="13226" y="18385"/>
                  </a:moveTo>
                  <a:cubicBezTo>
                    <a:pt x="13492" y="18822"/>
                    <a:pt x="14223" y="18977"/>
                    <a:pt x="14223" y="18977"/>
                  </a:cubicBezTo>
                  <a:cubicBezTo>
                    <a:pt x="14356" y="19189"/>
                    <a:pt x="14356" y="19189"/>
                    <a:pt x="14356" y="19189"/>
                  </a:cubicBezTo>
                  <a:cubicBezTo>
                    <a:pt x="14555" y="18977"/>
                    <a:pt x="14555" y="18977"/>
                    <a:pt x="14555" y="18977"/>
                  </a:cubicBezTo>
                  <a:cubicBezTo>
                    <a:pt x="14861" y="18935"/>
                    <a:pt x="14994" y="18696"/>
                    <a:pt x="15020" y="18625"/>
                  </a:cubicBezTo>
                  <a:cubicBezTo>
                    <a:pt x="15020" y="18639"/>
                    <a:pt x="15034" y="18738"/>
                    <a:pt x="15020" y="18639"/>
                  </a:cubicBezTo>
                  <a:cubicBezTo>
                    <a:pt x="14901" y="19682"/>
                    <a:pt x="13877" y="19259"/>
                    <a:pt x="13877" y="19259"/>
                  </a:cubicBezTo>
                  <a:cubicBezTo>
                    <a:pt x="13771" y="18963"/>
                    <a:pt x="13771" y="18963"/>
                    <a:pt x="13771" y="18963"/>
                  </a:cubicBezTo>
                  <a:cubicBezTo>
                    <a:pt x="13545" y="19104"/>
                    <a:pt x="13545" y="19104"/>
                    <a:pt x="13545" y="19104"/>
                  </a:cubicBezTo>
                  <a:cubicBezTo>
                    <a:pt x="13226" y="18766"/>
                    <a:pt x="13226" y="18385"/>
                    <a:pt x="13226" y="18385"/>
                  </a:cubicBezTo>
                  <a:close/>
                  <a:moveTo>
                    <a:pt x="5290" y="20754"/>
                  </a:moveTo>
                  <a:cubicBezTo>
                    <a:pt x="5304" y="19964"/>
                    <a:pt x="5304" y="19964"/>
                    <a:pt x="5304" y="19964"/>
                  </a:cubicBezTo>
                  <a:cubicBezTo>
                    <a:pt x="5397" y="20303"/>
                    <a:pt x="5397" y="20303"/>
                    <a:pt x="5397" y="20303"/>
                  </a:cubicBezTo>
                  <a:cubicBezTo>
                    <a:pt x="5689" y="20712"/>
                    <a:pt x="5689" y="20712"/>
                    <a:pt x="5689" y="20712"/>
                  </a:cubicBezTo>
                  <a:cubicBezTo>
                    <a:pt x="5849" y="21120"/>
                    <a:pt x="5849" y="21120"/>
                    <a:pt x="5849" y="21120"/>
                  </a:cubicBezTo>
                  <a:cubicBezTo>
                    <a:pt x="5822" y="21177"/>
                    <a:pt x="5822" y="21177"/>
                    <a:pt x="5822" y="21177"/>
                  </a:cubicBezTo>
                  <a:cubicBezTo>
                    <a:pt x="5184" y="21219"/>
                    <a:pt x="5184" y="21219"/>
                    <a:pt x="5184" y="21219"/>
                  </a:cubicBezTo>
                  <a:lnTo>
                    <a:pt x="5290" y="20754"/>
                  </a:lnTo>
                  <a:close/>
                  <a:moveTo>
                    <a:pt x="3934" y="20303"/>
                  </a:moveTo>
                  <a:cubicBezTo>
                    <a:pt x="4559" y="19852"/>
                    <a:pt x="4559" y="19852"/>
                    <a:pt x="4559" y="19852"/>
                  </a:cubicBezTo>
                  <a:cubicBezTo>
                    <a:pt x="4838" y="20021"/>
                    <a:pt x="4838" y="20021"/>
                    <a:pt x="4838" y="20021"/>
                  </a:cubicBezTo>
                  <a:cubicBezTo>
                    <a:pt x="5091" y="20669"/>
                    <a:pt x="5091" y="20669"/>
                    <a:pt x="5091" y="20669"/>
                  </a:cubicBezTo>
                  <a:cubicBezTo>
                    <a:pt x="5064" y="21135"/>
                    <a:pt x="5064" y="21135"/>
                    <a:pt x="5064" y="21135"/>
                  </a:cubicBezTo>
                  <a:cubicBezTo>
                    <a:pt x="4998" y="21233"/>
                    <a:pt x="4998" y="21233"/>
                    <a:pt x="4998" y="21233"/>
                  </a:cubicBezTo>
                  <a:cubicBezTo>
                    <a:pt x="3895" y="21318"/>
                    <a:pt x="3895" y="21318"/>
                    <a:pt x="3895" y="21318"/>
                  </a:cubicBezTo>
                  <a:cubicBezTo>
                    <a:pt x="3868" y="20500"/>
                    <a:pt x="3868" y="20500"/>
                    <a:pt x="3868" y="20500"/>
                  </a:cubicBezTo>
                  <a:lnTo>
                    <a:pt x="3934" y="20303"/>
                  </a:lnTo>
                  <a:close/>
                  <a:moveTo>
                    <a:pt x="3536" y="20669"/>
                  </a:moveTo>
                  <a:cubicBezTo>
                    <a:pt x="3576" y="20472"/>
                    <a:pt x="3576" y="20472"/>
                    <a:pt x="3576" y="20472"/>
                  </a:cubicBezTo>
                  <a:cubicBezTo>
                    <a:pt x="3629" y="20486"/>
                    <a:pt x="3629" y="20486"/>
                    <a:pt x="3629" y="20486"/>
                  </a:cubicBezTo>
                  <a:cubicBezTo>
                    <a:pt x="3669" y="20514"/>
                    <a:pt x="3669" y="20514"/>
                    <a:pt x="3669" y="20514"/>
                  </a:cubicBezTo>
                  <a:cubicBezTo>
                    <a:pt x="3762" y="21247"/>
                    <a:pt x="3762" y="21247"/>
                    <a:pt x="3762" y="21247"/>
                  </a:cubicBezTo>
                  <a:cubicBezTo>
                    <a:pt x="3655" y="21332"/>
                    <a:pt x="3655" y="21332"/>
                    <a:pt x="3655" y="21332"/>
                  </a:cubicBezTo>
                  <a:cubicBezTo>
                    <a:pt x="3283" y="21360"/>
                    <a:pt x="3283" y="21360"/>
                    <a:pt x="3283" y="21360"/>
                  </a:cubicBezTo>
                  <a:lnTo>
                    <a:pt x="3536" y="2066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" name="Google Shape;39;p3"/>
            <p:cNvSpPr/>
            <p:nvPr/>
          </p:nvSpPr>
          <p:spPr>
            <a:xfrm>
              <a:off x="701401" y="4166703"/>
              <a:ext cx="487113" cy="212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0" fill="norm" stroke="1" extrusionOk="0">
                  <a:moveTo>
                    <a:pt x="2620" y="7604"/>
                  </a:moveTo>
                  <a:cubicBezTo>
                    <a:pt x="3891" y="7114"/>
                    <a:pt x="5718" y="8914"/>
                    <a:pt x="5162" y="12023"/>
                  </a:cubicBezTo>
                  <a:cubicBezTo>
                    <a:pt x="6909" y="10877"/>
                    <a:pt x="8656" y="15950"/>
                    <a:pt x="8259" y="19550"/>
                  </a:cubicBezTo>
                  <a:cubicBezTo>
                    <a:pt x="8973" y="17259"/>
                    <a:pt x="11435" y="13495"/>
                    <a:pt x="13341" y="16932"/>
                  </a:cubicBezTo>
                  <a:cubicBezTo>
                    <a:pt x="13579" y="13823"/>
                    <a:pt x="15644" y="12841"/>
                    <a:pt x="16994" y="14314"/>
                  </a:cubicBezTo>
                  <a:cubicBezTo>
                    <a:pt x="17073" y="9895"/>
                    <a:pt x="20012" y="11859"/>
                    <a:pt x="21600" y="13168"/>
                  </a:cubicBezTo>
                  <a:cubicBezTo>
                    <a:pt x="21123" y="11041"/>
                    <a:pt x="19615" y="8423"/>
                    <a:pt x="18741" y="7441"/>
                  </a:cubicBezTo>
                  <a:cubicBezTo>
                    <a:pt x="16676" y="5477"/>
                    <a:pt x="15168" y="5804"/>
                    <a:pt x="15168" y="5804"/>
                  </a:cubicBezTo>
                  <a:cubicBezTo>
                    <a:pt x="15168" y="5804"/>
                    <a:pt x="14929" y="12677"/>
                    <a:pt x="10879" y="12350"/>
                  </a:cubicBezTo>
                  <a:cubicBezTo>
                    <a:pt x="10720" y="11859"/>
                    <a:pt x="11435" y="10059"/>
                    <a:pt x="11515" y="9732"/>
                  </a:cubicBezTo>
                  <a:cubicBezTo>
                    <a:pt x="11038" y="9895"/>
                    <a:pt x="10641" y="10386"/>
                    <a:pt x="10244" y="10059"/>
                  </a:cubicBezTo>
                  <a:cubicBezTo>
                    <a:pt x="9688" y="9732"/>
                    <a:pt x="9768" y="9404"/>
                    <a:pt x="9529" y="8259"/>
                  </a:cubicBezTo>
                  <a:cubicBezTo>
                    <a:pt x="9370" y="9077"/>
                    <a:pt x="9212" y="10223"/>
                    <a:pt x="8973" y="10877"/>
                  </a:cubicBezTo>
                  <a:cubicBezTo>
                    <a:pt x="7465" y="8586"/>
                    <a:pt x="7068" y="4004"/>
                    <a:pt x="7147" y="2204"/>
                  </a:cubicBezTo>
                  <a:cubicBezTo>
                    <a:pt x="6512" y="241"/>
                    <a:pt x="2144" y="-2050"/>
                    <a:pt x="0" y="3350"/>
                  </a:cubicBezTo>
                  <a:cubicBezTo>
                    <a:pt x="1270" y="3514"/>
                    <a:pt x="3018" y="4168"/>
                    <a:pt x="2620" y="760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" name="Google Shape;40;p3"/>
            <p:cNvSpPr/>
            <p:nvPr/>
          </p:nvSpPr>
          <p:spPr>
            <a:xfrm>
              <a:off x="4644" y="3259949"/>
              <a:ext cx="3133483" cy="189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58" y="20031"/>
                  </a:moveTo>
                  <a:cubicBezTo>
                    <a:pt x="19003" y="20418"/>
                    <a:pt x="19003" y="20418"/>
                    <a:pt x="19003" y="20418"/>
                  </a:cubicBezTo>
                  <a:cubicBezTo>
                    <a:pt x="17834" y="19358"/>
                    <a:pt x="17834" y="19358"/>
                    <a:pt x="17834" y="19358"/>
                  </a:cubicBezTo>
                  <a:cubicBezTo>
                    <a:pt x="14745" y="19725"/>
                    <a:pt x="14745" y="19725"/>
                    <a:pt x="14745" y="19725"/>
                  </a:cubicBezTo>
                  <a:cubicBezTo>
                    <a:pt x="14154" y="19501"/>
                    <a:pt x="14154" y="19501"/>
                    <a:pt x="14154" y="19501"/>
                  </a:cubicBezTo>
                  <a:cubicBezTo>
                    <a:pt x="14794" y="15996"/>
                    <a:pt x="14794" y="15996"/>
                    <a:pt x="14794" y="15996"/>
                  </a:cubicBezTo>
                  <a:cubicBezTo>
                    <a:pt x="13268" y="16424"/>
                    <a:pt x="13268" y="16424"/>
                    <a:pt x="13268" y="16424"/>
                  </a:cubicBezTo>
                  <a:cubicBezTo>
                    <a:pt x="13268" y="19175"/>
                    <a:pt x="13268" y="19175"/>
                    <a:pt x="13268" y="19175"/>
                  </a:cubicBezTo>
                  <a:cubicBezTo>
                    <a:pt x="12702" y="18666"/>
                    <a:pt x="12702" y="18666"/>
                    <a:pt x="12702" y="18666"/>
                  </a:cubicBezTo>
                  <a:cubicBezTo>
                    <a:pt x="12234" y="18951"/>
                    <a:pt x="12234" y="18951"/>
                    <a:pt x="12234" y="18951"/>
                  </a:cubicBezTo>
                  <a:cubicBezTo>
                    <a:pt x="11988" y="17565"/>
                    <a:pt x="11988" y="17565"/>
                    <a:pt x="11988" y="17565"/>
                  </a:cubicBezTo>
                  <a:cubicBezTo>
                    <a:pt x="12443" y="17524"/>
                    <a:pt x="12443" y="17524"/>
                    <a:pt x="12443" y="17524"/>
                  </a:cubicBezTo>
                  <a:cubicBezTo>
                    <a:pt x="12394" y="17280"/>
                    <a:pt x="12394" y="17280"/>
                    <a:pt x="12394" y="17280"/>
                  </a:cubicBezTo>
                  <a:cubicBezTo>
                    <a:pt x="11938" y="17321"/>
                    <a:pt x="11938" y="17321"/>
                    <a:pt x="11938" y="17321"/>
                  </a:cubicBezTo>
                  <a:cubicBezTo>
                    <a:pt x="11840" y="16791"/>
                    <a:pt x="11840" y="16791"/>
                    <a:pt x="11840" y="16791"/>
                  </a:cubicBezTo>
                  <a:cubicBezTo>
                    <a:pt x="11705" y="16791"/>
                    <a:pt x="11705" y="16791"/>
                    <a:pt x="11705" y="16791"/>
                  </a:cubicBezTo>
                  <a:cubicBezTo>
                    <a:pt x="11766" y="17341"/>
                    <a:pt x="11766" y="17341"/>
                    <a:pt x="11766" y="17341"/>
                  </a:cubicBezTo>
                  <a:cubicBezTo>
                    <a:pt x="11311" y="17402"/>
                    <a:pt x="11311" y="17402"/>
                    <a:pt x="11311" y="17402"/>
                  </a:cubicBezTo>
                  <a:cubicBezTo>
                    <a:pt x="11311" y="17647"/>
                    <a:pt x="11311" y="17647"/>
                    <a:pt x="11311" y="17647"/>
                  </a:cubicBezTo>
                  <a:cubicBezTo>
                    <a:pt x="11791" y="17586"/>
                    <a:pt x="11791" y="17586"/>
                    <a:pt x="11791" y="17586"/>
                  </a:cubicBezTo>
                  <a:cubicBezTo>
                    <a:pt x="11963" y="19114"/>
                    <a:pt x="11963" y="19114"/>
                    <a:pt x="11963" y="19114"/>
                  </a:cubicBezTo>
                  <a:cubicBezTo>
                    <a:pt x="11877" y="19175"/>
                    <a:pt x="11877" y="19175"/>
                    <a:pt x="11877" y="19175"/>
                  </a:cubicBezTo>
                  <a:cubicBezTo>
                    <a:pt x="10818" y="18095"/>
                    <a:pt x="10818" y="18095"/>
                    <a:pt x="10818" y="18095"/>
                  </a:cubicBezTo>
                  <a:cubicBezTo>
                    <a:pt x="10375" y="18075"/>
                    <a:pt x="10375" y="18075"/>
                    <a:pt x="10375" y="18075"/>
                  </a:cubicBezTo>
                  <a:cubicBezTo>
                    <a:pt x="10855" y="15283"/>
                    <a:pt x="10855" y="15283"/>
                    <a:pt x="10855" y="15283"/>
                  </a:cubicBezTo>
                  <a:cubicBezTo>
                    <a:pt x="11705" y="15120"/>
                    <a:pt x="11705" y="15120"/>
                    <a:pt x="11705" y="15120"/>
                  </a:cubicBezTo>
                  <a:cubicBezTo>
                    <a:pt x="11705" y="14427"/>
                    <a:pt x="11705" y="14427"/>
                    <a:pt x="11705" y="14427"/>
                  </a:cubicBezTo>
                  <a:cubicBezTo>
                    <a:pt x="10954" y="14692"/>
                    <a:pt x="10954" y="14692"/>
                    <a:pt x="10954" y="14692"/>
                  </a:cubicBezTo>
                  <a:cubicBezTo>
                    <a:pt x="11126" y="13734"/>
                    <a:pt x="11126" y="13734"/>
                    <a:pt x="11126" y="13734"/>
                  </a:cubicBezTo>
                  <a:cubicBezTo>
                    <a:pt x="10843" y="13734"/>
                    <a:pt x="10843" y="13734"/>
                    <a:pt x="10843" y="13734"/>
                  </a:cubicBezTo>
                  <a:cubicBezTo>
                    <a:pt x="10843" y="13734"/>
                    <a:pt x="10769" y="14183"/>
                    <a:pt x="10671" y="14794"/>
                  </a:cubicBezTo>
                  <a:cubicBezTo>
                    <a:pt x="9760" y="15120"/>
                    <a:pt x="9760" y="15120"/>
                    <a:pt x="9760" y="15120"/>
                  </a:cubicBezTo>
                  <a:cubicBezTo>
                    <a:pt x="9760" y="15507"/>
                    <a:pt x="9760" y="15507"/>
                    <a:pt x="9760" y="15507"/>
                  </a:cubicBezTo>
                  <a:cubicBezTo>
                    <a:pt x="10572" y="15344"/>
                    <a:pt x="10572" y="15344"/>
                    <a:pt x="10572" y="15344"/>
                  </a:cubicBezTo>
                  <a:cubicBezTo>
                    <a:pt x="10412" y="16261"/>
                    <a:pt x="10228" y="17361"/>
                    <a:pt x="10117" y="18034"/>
                  </a:cubicBezTo>
                  <a:cubicBezTo>
                    <a:pt x="9477" y="17993"/>
                    <a:pt x="9477" y="17993"/>
                    <a:pt x="9477" y="17993"/>
                  </a:cubicBezTo>
                  <a:cubicBezTo>
                    <a:pt x="9120" y="13857"/>
                    <a:pt x="9120" y="13857"/>
                    <a:pt x="9120" y="13857"/>
                  </a:cubicBezTo>
                  <a:cubicBezTo>
                    <a:pt x="8517" y="13306"/>
                    <a:pt x="8517" y="13306"/>
                    <a:pt x="8517" y="13306"/>
                  </a:cubicBezTo>
                  <a:cubicBezTo>
                    <a:pt x="7618" y="13918"/>
                    <a:pt x="7618" y="13918"/>
                    <a:pt x="7618" y="13918"/>
                  </a:cubicBezTo>
                  <a:cubicBezTo>
                    <a:pt x="7434" y="14957"/>
                    <a:pt x="7434" y="14957"/>
                    <a:pt x="7434" y="14957"/>
                  </a:cubicBezTo>
                  <a:cubicBezTo>
                    <a:pt x="8049" y="17871"/>
                    <a:pt x="8049" y="17871"/>
                    <a:pt x="8049" y="17871"/>
                  </a:cubicBezTo>
                  <a:cubicBezTo>
                    <a:pt x="7163" y="17789"/>
                    <a:pt x="7163" y="17789"/>
                    <a:pt x="7163" y="17789"/>
                  </a:cubicBezTo>
                  <a:cubicBezTo>
                    <a:pt x="6301" y="15915"/>
                    <a:pt x="6301" y="15915"/>
                    <a:pt x="6301" y="15915"/>
                  </a:cubicBezTo>
                  <a:cubicBezTo>
                    <a:pt x="3655" y="14957"/>
                    <a:pt x="3655" y="14957"/>
                    <a:pt x="3655" y="14957"/>
                  </a:cubicBezTo>
                  <a:cubicBezTo>
                    <a:pt x="2461" y="15324"/>
                    <a:pt x="2461" y="15324"/>
                    <a:pt x="2461" y="15324"/>
                  </a:cubicBezTo>
                  <a:cubicBezTo>
                    <a:pt x="1304" y="14957"/>
                    <a:pt x="1304" y="14957"/>
                    <a:pt x="1304" y="14957"/>
                  </a:cubicBezTo>
                  <a:cubicBezTo>
                    <a:pt x="1071" y="14121"/>
                    <a:pt x="1071" y="14121"/>
                    <a:pt x="1071" y="14121"/>
                  </a:cubicBezTo>
                  <a:cubicBezTo>
                    <a:pt x="1132" y="12858"/>
                    <a:pt x="1132" y="12858"/>
                    <a:pt x="1132" y="12858"/>
                  </a:cubicBezTo>
                  <a:cubicBezTo>
                    <a:pt x="2781" y="11493"/>
                    <a:pt x="2781" y="11493"/>
                    <a:pt x="2781" y="11493"/>
                  </a:cubicBezTo>
                  <a:cubicBezTo>
                    <a:pt x="2806" y="10983"/>
                    <a:pt x="2806" y="10983"/>
                    <a:pt x="2806" y="10983"/>
                  </a:cubicBezTo>
                  <a:cubicBezTo>
                    <a:pt x="2634" y="10718"/>
                    <a:pt x="2634" y="10718"/>
                    <a:pt x="2634" y="10718"/>
                  </a:cubicBezTo>
                  <a:cubicBezTo>
                    <a:pt x="2511" y="10861"/>
                    <a:pt x="2511" y="10861"/>
                    <a:pt x="2511" y="10861"/>
                  </a:cubicBezTo>
                  <a:cubicBezTo>
                    <a:pt x="2622" y="10861"/>
                    <a:pt x="2622" y="10861"/>
                    <a:pt x="2622" y="10861"/>
                  </a:cubicBezTo>
                  <a:cubicBezTo>
                    <a:pt x="2757" y="11024"/>
                    <a:pt x="2757" y="11024"/>
                    <a:pt x="2757" y="11024"/>
                  </a:cubicBezTo>
                  <a:cubicBezTo>
                    <a:pt x="2646" y="11452"/>
                    <a:pt x="2646" y="11452"/>
                    <a:pt x="2646" y="11452"/>
                  </a:cubicBezTo>
                  <a:cubicBezTo>
                    <a:pt x="1255" y="12308"/>
                    <a:pt x="1255" y="12308"/>
                    <a:pt x="1255" y="12308"/>
                  </a:cubicBezTo>
                  <a:cubicBezTo>
                    <a:pt x="2031" y="10718"/>
                    <a:pt x="2031" y="10718"/>
                    <a:pt x="2031" y="10718"/>
                  </a:cubicBezTo>
                  <a:cubicBezTo>
                    <a:pt x="3434" y="9944"/>
                    <a:pt x="3434" y="9944"/>
                    <a:pt x="3434" y="9944"/>
                  </a:cubicBezTo>
                  <a:cubicBezTo>
                    <a:pt x="4111" y="8640"/>
                    <a:pt x="4111" y="8640"/>
                    <a:pt x="4111" y="8640"/>
                  </a:cubicBezTo>
                  <a:cubicBezTo>
                    <a:pt x="4394" y="8946"/>
                    <a:pt x="4394" y="8946"/>
                    <a:pt x="4394" y="8946"/>
                  </a:cubicBezTo>
                  <a:cubicBezTo>
                    <a:pt x="4394" y="9414"/>
                    <a:pt x="4394" y="9414"/>
                    <a:pt x="4394" y="9414"/>
                  </a:cubicBezTo>
                  <a:cubicBezTo>
                    <a:pt x="4234" y="9475"/>
                    <a:pt x="4234" y="9475"/>
                    <a:pt x="4234" y="9475"/>
                  </a:cubicBezTo>
                  <a:cubicBezTo>
                    <a:pt x="4197" y="9394"/>
                    <a:pt x="4197" y="9394"/>
                    <a:pt x="4197" y="9394"/>
                  </a:cubicBezTo>
                  <a:cubicBezTo>
                    <a:pt x="4197" y="9312"/>
                    <a:pt x="4197" y="9312"/>
                    <a:pt x="4197" y="9312"/>
                  </a:cubicBezTo>
                  <a:cubicBezTo>
                    <a:pt x="4160" y="9455"/>
                    <a:pt x="4160" y="9455"/>
                    <a:pt x="4160" y="9455"/>
                  </a:cubicBezTo>
                  <a:cubicBezTo>
                    <a:pt x="4234" y="9598"/>
                    <a:pt x="4234" y="9598"/>
                    <a:pt x="4234" y="9598"/>
                  </a:cubicBezTo>
                  <a:cubicBezTo>
                    <a:pt x="4492" y="9516"/>
                    <a:pt x="4492" y="9516"/>
                    <a:pt x="4492" y="9516"/>
                  </a:cubicBezTo>
                  <a:cubicBezTo>
                    <a:pt x="4480" y="8783"/>
                    <a:pt x="4480" y="8783"/>
                    <a:pt x="4480" y="8783"/>
                  </a:cubicBezTo>
                  <a:cubicBezTo>
                    <a:pt x="4111" y="8334"/>
                    <a:pt x="4111" y="8334"/>
                    <a:pt x="4111" y="8334"/>
                  </a:cubicBezTo>
                  <a:cubicBezTo>
                    <a:pt x="3655" y="8681"/>
                    <a:pt x="3655" y="8681"/>
                    <a:pt x="3655" y="8681"/>
                  </a:cubicBezTo>
                  <a:cubicBezTo>
                    <a:pt x="3606" y="8457"/>
                    <a:pt x="3606" y="8457"/>
                    <a:pt x="3606" y="8457"/>
                  </a:cubicBezTo>
                  <a:cubicBezTo>
                    <a:pt x="3458" y="8293"/>
                    <a:pt x="3458" y="8293"/>
                    <a:pt x="3458" y="8293"/>
                  </a:cubicBezTo>
                  <a:cubicBezTo>
                    <a:pt x="3274" y="8314"/>
                    <a:pt x="3274" y="8314"/>
                    <a:pt x="3274" y="8314"/>
                  </a:cubicBezTo>
                  <a:cubicBezTo>
                    <a:pt x="3089" y="8232"/>
                    <a:pt x="3089" y="8232"/>
                    <a:pt x="3089" y="8232"/>
                  </a:cubicBezTo>
                  <a:cubicBezTo>
                    <a:pt x="3052" y="7947"/>
                    <a:pt x="3052" y="7947"/>
                    <a:pt x="3052" y="7947"/>
                  </a:cubicBezTo>
                  <a:cubicBezTo>
                    <a:pt x="3040" y="7580"/>
                    <a:pt x="3040" y="7580"/>
                    <a:pt x="3040" y="7580"/>
                  </a:cubicBezTo>
                  <a:cubicBezTo>
                    <a:pt x="3200" y="7356"/>
                    <a:pt x="3200" y="7356"/>
                    <a:pt x="3200" y="7356"/>
                  </a:cubicBezTo>
                  <a:cubicBezTo>
                    <a:pt x="3323" y="7580"/>
                    <a:pt x="3323" y="7580"/>
                    <a:pt x="3323" y="7580"/>
                  </a:cubicBezTo>
                  <a:cubicBezTo>
                    <a:pt x="3249" y="7682"/>
                    <a:pt x="3249" y="7682"/>
                    <a:pt x="3249" y="7682"/>
                  </a:cubicBezTo>
                  <a:cubicBezTo>
                    <a:pt x="3311" y="7682"/>
                    <a:pt x="3311" y="7682"/>
                    <a:pt x="3311" y="7682"/>
                  </a:cubicBezTo>
                  <a:cubicBezTo>
                    <a:pt x="3421" y="7519"/>
                    <a:pt x="3421" y="7519"/>
                    <a:pt x="3421" y="7519"/>
                  </a:cubicBezTo>
                  <a:cubicBezTo>
                    <a:pt x="3200" y="7132"/>
                    <a:pt x="3200" y="7132"/>
                    <a:pt x="3200" y="7132"/>
                  </a:cubicBezTo>
                  <a:cubicBezTo>
                    <a:pt x="2904" y="7601"/>
                    <a:pt x="2904" y="7601"/>
                    <a:pt x="2904" y="7601"/>
                  </a:cubicBezTo>
                  <a:cubicBezTo>
                    <a:pt x="2904" y="8232"/>
                    <a:pt x="2904" y="8232"/>
                    <a:pt x="2904" y="8232"/>
                  </a:cubicBezTo>
                  <a:cubicBezTo>
                    <a:pt x="2609" y="9068"/>
                    <a:pt x="2609" y="9068"/>
                    <a:pt x="2609" y="9068"/>
                  </a:cubicBezTo>
                  <a:cubicBezTo>
                    <a:pt x="2831" y="9435"/>
                    <a:pt x="2831" y="9435"/>
                    <a:pt x="2831" y="9435"/>
                  </a:cubicBezTo>
                  <a:cubicBezTo>
                    <a:pt x="3028" y="9190"/>
                    <a:pt x="3028" y="9190"/>
                    <a:pt x="3028" y="9190"/>
                  </a:cubicBezTo>
                  <a:cubicBezTo>
                    <a:pt x="3040" y="9088"/>
                    <a:pt x="3040" y="9088"/>
                    <a:pt x="3040" y="9088"/>
                  </a:cubicBezTo>
                  <a:cubicBezTo>
                    <a:pt x="2855" y="9251"/>
                    <a:pt x="2855" y="9251"/>
                    <a:pt x="2855" y="9251"/>
                  </a:cubicBezTo>
                  <a:cubicBezTo>
                    <a:pt x="2757" y="9109"/>
                    <a:pt x="2757" y="9109"/>
                    <a:pt x="2757" y="9109"/>
                  </a:cubicBezTo>
                  <a:cubicBezTo>
                    <a:pt x="2954" y="8579"/>
                    <a:pt x="2954" y="8579"/>
                    <a:pt x="2954" y="8579"/>
                  </a:cubicBezTo>
                  <a:cubicBezTo>
                    <a:pt x="3323" y="8619"/>
                    <a:pt x="3323" y="8619"/>
                    <a:pt x="3323" y="8619"/>
                  </a:cubicBezTo>
                  <a:cubicBezTo>
                    <a:pt x="3360" y="9251"/>
                    <a:pt x="3360" y="9251"/>
                    <a:pt x="3360" y="9251"/>
                  </a:cubicBezTo>
                  <a:cubicBezTo>
                    <a:pt x="1723" y="10229"/>
                    <a:pt x="1723" y="10229"/>
                    <a:pt x="1723" y="10229"/>
                  </a:cubicBezTo>
                  <a:cubicBezTo>
                    <a:pt x="2794" y="5889"/>
                    <a:pt x="2794" y="5889"/>
                    <a:pt x="2794" y="5889"/>
                  </a:cubicBezTo>
                  <a:cubicBezTo>
                    <a:pt x="3335" y="5135"/>
                    <a:pt x="3335" y="5135"/>
                    <a:pt x="3335" y="5135"/>
                  </a:cubicBezTo>
                  <a:cubicBezTo>
                    <a:pt x="3692" y="5094"/>
                    <a:pt x="3692" y="5094"/>
                    <a:pt x="3692" y="5094"/>
                  </a:cubicBezTo>
                  <a:cubicBezTo>
                    <a:pt x="4086" y="5522"/>
                    <a:pt x="4086" y="5522"/>
                    <a:pt x="4086" y="5522"/>
                  </a:cubicBezTo>
                  <a:cubicBezTo>
                    <a:pt x="3778" y="6398"/>
                    <a:pt x="3778" y="6398"/>
                    <a:pt x="3778" y="6398"/>
                  </a:cubicBezTo>
                  <a:cubicBezTo>
                    <a:pt x="3458" y="6419"/>
                    <a:pt x="3458" y="6419"/>
                    <a:pt x="3458" y="6419"/>
                  </a:cubicBezTo>
                  <a:cubicBezTo>
                    <a:pt x="3372" y="5889"/>
                    <a:pt x="3372" y="5889"/>
                    <a:pt x="3372" y="5889"/>
                  </a:cubicBezTo>
                  <a:cubicBezTo>
                    <a:pt x="3581" y="5441"/>
                    <a:pt x="3581" y="5441"/>
                    <a:pt x="3581" y="5441"/>
                  </a:cubicBezTo>
                  <a:cubicBezTo>
                    <a:pt x="3741" y="5481"/>
                    <a:pt x="3741" y="5481"/>
                    <a:pt x="3741" y="5481"/>
                  </a:cubicBezTo>
                  <a:cubicBezTo>
                    <a:pt x="3840" y="5644"/>
                    <a:pt x="3840" y="5644"/>
                    <a:pt x="3840" y="5644"/>
                  </a:cubicBezTo>
                  <a:cubicBezTo>
                    <a:pt x="3532" y="6052"/>
                    <a:pt x="3532" y="6052"/>
                    <a:pt x="3532" y="6052"/>
                  </a:cubicBezTo>
                  <a:cubicBezTo>
                    <a:pt x="3569" y="6072"/>
                    <a:pt x="3569" y="6072"/>
                    <a:pt x="3569" y="6072"/>
                  </a:cubicBezTo>
                  <a:cubicBezTo>
                    <a:pt x="3877" y="5889"/>
                    <a:pt x="3877" y="5889"/>
                    <a:pt x="3877" y="5889"/>
                  </a:cubicBezTo>
                  <a:cubicBezTo>
                    <a:pt x="3963" y="5624"/>
                    <a:pt x="3963" y="5624"/>
                    <a:pt x="3963" y="5624"/>
                  </a:cubicBezTo>
                  <a:cubicBezTo>
                    <a:pt x="3692" y="5217"/>
                    <a:pt x="3692" y="5217"/>
                    <a:pt x="3692" y="5217"/>
                  </a:cubicBezTo>
                  <a:cubicBezTo>
                    <a:pt x="3286" y="5441"/>
                    <a:pt x="3286" y="5441"/>
                    <a:pt x="3286" y="5441"/>
                  </a:cubicBezTo>
                  <a:cubicBezTo>
                    <a:pt x="3151" y="5970"/>
                    <a:pt x="3151" y="5970"/>
                    <a:pt x="3151" y="5970"/>
                  </a:cubicBezTo>
                  <a:cubicBezTo>
                    <a:pt x="3237" y="6582"/>
                    <a:pt x="3237" y="6582"/>
                    <a:pt x="3237" y="6582"/>
                  </a:cubicBezTo>
                  <a:cubicBezTo>
                    <a:pt x="3938" y="6745"/>
                    <a:pt x="3938" y="6745"/>
                    <a:pt x="3938" y="6745"/>
                  </a:cubicBezTo>
                  <a:cubicBezTo>
                    <a:pt x="4369" y="5808"/>
                    <a:pt x="4369" y="5808"/>
                    <a:pt x="4369" y="5808"/>
                  </a:cubicBezTo>
                  <a:cubicBezTo>
                    <a:pt x="4049" y="4768"/>
                    <a:pt x="4049" y="4768"/>
                    <a:pt x="4049" y="4768"/>
                  </a:cubicBezTo>
                  <a:cubicBezTo>
                    <a:pt x="3298" y="4544"/>
                    <a:pt x="3298" y="4544"/>
                    <a:pt x="3298" y="4544"/>
                  </a:cubicBezTo>
                  <a:cubicBezTo>
                    <a:pt x="2929" y="4789"/>
                    <a:pt x="2929" y="4789"/>
                    <a:pt x="2929" y="4789"/>
                  </a:cubicBezTo>
                  <a:cubicBezTo>
                    <a:pt x="2954" y="4320"/>
                    <a:pt x="2954" y="4320"/>
                    <a:pt x="2954" y="4320"/>
                  </a:cubicBezTo>
                  <a:cubicBezTo>
                    <a:pt x="3151" y="3994"/>
                    <a:pt x="3151" y="3994"/>
                    <a:pt x="3151" y="3994"/>
                  </a:cubicBezTo>
                  <a:cubicBezTo>
                    <a:pt x="3298" y="4259"/>
                    <a:pt x="3298" y="4259"/>
                    <a:pt x="3298" y="4259"/>
                  </a:cubicBezTo>
                  <a:cubicBezTo>
                    <a:pt x="3151" y="4340"/>
                    <a:pt x="3151" y="4340"/>
                    <a:pt x="3151" y="4340"/>
                  </a:cubicBezTo>
                  <a:cubicBezTo>
                    <a:pt x="3274" y="4381"/>
                    <a:pt x="3274" y="4381"/>
                    <a:pt x="3274" y="4381"/>
                  </a:cubicBezTo>
                  <a:cubicBezTo>
                    <a:pt x="3372" y="4238"/>
                    <a:pt x="3372" y="4238"/>
                    <a:pt x="3372" y="4238"/>
                  </a:cubicBezTo>
                  <a:cubicBezTo>
                    <a:pt x="3348" y="4014"/>
                    <a:pt x="3348" y="4014"/>
                    <a:pt x="3348" y="4014"/>
                  </a:cubicBezTo>
                  <a:cubicBezTo>
                    <a:pt x="3126" y="3831"/>
                    <a:pt x="3126" y="3831"/>
                    <a:pt x="3126" y="3831"/>
                  </a:cubicBezTo>
                  <a:cubicBezTo>
                    <a:pt x="2892" y="4055"/>
                    <a:pt x="2892" y="4055"/>
                    <a:pt x="2892" y="4055"/>
                  </a:cubicBezTo>
                  <a:cubicBezTo>
                    <a:pt x="2560" y="3281"/>
                    <a:pt x="2560" y="3281"/>
                    <a:pt x="2560" y="3281"/>
                  </a:cubicBezTo>
                  <a:cubicBezTo>
                    <a:pt x="2154" y="3321"/>
                    <a:pt x="2154" y="3321"/>
                    <a:pt x="2154" y="3321"/>
                  </a:cubicBezTo>
                  <a:cubicBezTo>
                    <a:pt x="1957" y="3790"/>
                    <a:pt x="1957" y="3790"/>
                    <a:pt x="1957" y="3790"/>
                  </a:cubicBezTo>
                  <a:cubicBezTo>
                    <a:pt x="1957" y="4320"/>
                    <a:pt x="1957" y="4320"/>
                    <a:pt x="1957" y="4320"/>
                  </a:cubicBezTo>
                  <a:cubicBezTo>
                    <a:pt x="2055" y="4605"/>
                    <a:pt x="2055" y="4605"/>
                    <a:pt x="2055" y="4605"/>
                  </a:cubicBezTo>
                  <a:cubicBezTo>
                    <a:pt x="2228" y="4401"/>
                    <a:pt x="2228" y="4401"/>
                    <a:pt x="2228" y="4401"/>
                  </a:cubicBezTo>
                  <a:cubicBezTo>
                    <a:pt x="2092" y="4463"/>
                    <a:pt x="2092" y="4463"/>
                    <a:pt x="2092" y="4463"/>
                  </a:cubicBezTo>
                  <a:cubicBezTo>
                    <a:pt x="2043" y="4401"/>
                    <a:pt x="2043" y="4401"/>
                    <a:pt x="2043" y="4401"/>
                  </a:cubicBezTo>
                  <a:cubicBezTo>
                    <a:pt x="2031" y="3973"/>
                    <a:pt x="2031" y="3973"/>
                    <a:pt x="2031" y="3973"/>
                  </a:cubicBezTo>
                  <a:cubicBezTo>
                    <a:pt x="2240" y="3505"/>
                    <a:pt x="2240" y="3505"/>
                    <a:pt x="2240" y="3505"/>
                  </a:cubicBezTo>
                  <a:cubicBezTo>
                    <a:pt x="2548" y="3607"/>
                    <a:pt x="2548" y="3607"/>
                    <a:pt x="2548" y="3607"/>
                  </a:cubicBezTo>
                  <a:cubicBezTo>
                    <a:pt x="2695" y="4626"/>
                    <a:pt x="2695" y="4626"/>
                    <a:pt x="2695" y="4626"/>
                  </a:cubicBezTo>
                  <a:cubicBezTo>
                    <a:pt x="1551" y="8090"/>
                    <a:pt x="1551" y="8090"/>
                    <a:pt x="1551" y="8090"/>
                  </a:cubicBezTo>
                  <a:cubicBezTo>
                    <a:pt x="1243" y="6969"/>
                    <a:pt x="1243" y="6969"/>
                    <a:pt x="1243" y="6969"/>
                  </a:cubicBezTo>
                  <a:cubicBezTo>
                    <a:pt x="2129" y="2038"/>
                    <a:pt x="2129" y="2038"/>
                    <a:pt x="2129" y="2038"/>
                  </a:cubicBezTo>
                  <a:cubicBezTo>
                    <a:pt x="2449" y="1488"/>
                    <a:pt x="2449" y="1488"/>
                    <a:pt x="2449" y="1488"/>
                  </a:cubicBezTo>
                  <a:cubicBezTo>
                    <a:pt x="2572" y="1895"/>
                    <a:pt x="2572" y="1895"/>
                    <a:pt x="2572" y="1895"/>
                  </a:cubicBezTo>
                  <a:cubicBezTo>
                    <a:pt x="2412" y="2139"/>
                    <a:pt x="2412" y="2139"/>
                    <a:pt x="2412" y="2139"/>
                  </a:cubicBezTo>
                  <a:cubicBezTo>
                    <a:pt x="2314" y="2180"/>
                    <a:pt x="2314" y="2180"/>
                    <a:pt x="2314" y="2180"/>
                  </a:cubicBezTo>
                  <a:cubicBezTo>
                    <a:pt x="2400" y="2262"/>
                    <a:pt x="2400" y="2262"/>
                    <a:pt x="2400" y="2262"/>
                  </a:cubicBezTo>
                  <a:cubicBezTo>
                    <a:pt x="2609" y="2078"/>
                    <a:pt x="2609" y="2078"/>
                    <a:pt x="2609" y="2078"/>
                  </a:cubicBezTo>
                  <a:cubicBezTo>
                    <a:pt x="2720" y="1569"/>
                    <a:pt x="2720" y="1569"/>
                    <a:pt x="2720" y="1569"/>
                  </a:cubicBezTo>
                  <a:cubicBezTo>
                    <a:pt x="2351" y="1304"/>
                    <a:pt x="2351" y="1304"/>
                    <a:pt x="2351" y="1304"/>
                  </a:cubicBezTo>
                  <a:cubicBezTo>
                    <a:pt x="2018" y="1650"/>
                    <a:pt x="2018" y="1650"/>
                    <a:pt x="2018" y="1650"/>
                  </a:cubicBezTo>
                  <a:cubicBezTo>
                    <a:pt x="1871" y="2303"/>
                    <a:pt x="1871" y="2303"/>
                    <a:pt x="1871" y="2303"/>
                  </a:cubicBezTo>
                  <a:cubicBezTo>
                    <a:pt x="1711" y="2568"/>
                    <a:pt x="1711" y="2568"/>
                    <a:pt x="1711" y="2568"/>
                  </a:cubicBezTo>
                  <a:cubicBezTo>
                    <a:pt x="1563" y="2547"/>
                    <a:pt x="1563" y="2547"/>
                    <a:pt x="1563" y="2547"/>
                  </a:cubicBezTo>
                  <a:cubicBezTo>
                    <a:pt x="1144" y="2608"/>
                    <a:pt x="1144" y="2608"/>
                    <a:pt x="1144" y="2608"/>
                  </a:cubicBezTo>
                  <a:cubicBezTo>
                    <a:pt x="1095" y="3097"/>
                    <a:pt x="1095" y="3097"/>
                    <a:pt x="1095" y="3097"/>
                  </a:cubicBezTo>
                  <a:cubicBezTo>
                    <a:pt x="1366" y="3281"/>
                    <a:pt x="1366" y="3281"/>
                    <a:pt x="1366" y="3281"/>
                  </a:cubicBezTo>
                  <a:cubicBezTo>
                    <a:pt x="1194" y="3016"/>
                    <a:pt x="1194" y="3016"/>
                    <a:pt x="1194" y="3016"/>
                  </a:cubicBezTo>
                  <a:cubicBezTo>
                    <a:pt x="1243" y="2710"/>
                    <a:pt x="1243" y="2710"/>
                    <a:pt x="1243" y="2710"/>
                  </a:cubicBezTo>
                  <a:cubicBezTo>
                    <a:pt x="1489" y="2751"/>
                    <a:pt x="1489" y="2751"/>
                    <a:pt x="1489" y="2751"/>
                  </a:cubicBezTo>
                  <a:cubicBezTo>
                    <a:pt x="1661" y="2914"/>
                    <a:pt x="1661" y="2914"/>
                    <a:pt x="1661" y="2914"/>
                  </a:cubicBezTo>
                  <a:cubicBezTo>
                    <a:pt x="1477" y="4096"/>
                    <a:pt x="1477" y="4096"/>
                    <a:pt x="1477" y="4096"/>
                  </a:cubicBezTo>
                  <a:cubicBezTo>
                    <a:pt x="406" y="1630"/>
                    <a:pt x="406" y="1630"/>
                    <a:pt x="406" y="1630"/>
                  </a:cubicBezTo>
                  <a:cubicBezTo>
                    <a:pt x="418" y="326"/>
                    <a:pt x="418" y="326"/>
                    <a:pt x="418" y="326"/>
                  </a:cubicBezTo>
                  <a:cubicBezTo>
                    <a:pt x="701" y="163"/>
                    <a:pt x="701" y="163"/>
                    <a:pt x="701" y="163"/>
                  </a:cubicBezTo>
                  <a:cubicBezTo>
                    <a:pt x="886" y="387"/>
                    <a:pt x="886" y="387"/>
                    <a:pt x="886" y="387"/>
                  </a:cubicBezTo>
                  <a:cubicBezTo>
                    <a:pt x="948" y="856"/>
                    <a:pt x="948" y="856"/>
                    <a:pt x="948" y="856"/>
                  </a:cubicBezTo>
                  <a:cubicBezTo>
                    <a:pt x="775" y="1182"/>
                    <a:pt x="775" y="1182"/>
                    <a:pt x="775" y="1182"/>
                  </a:cubicBezTo>
                  <a:cubicBezTo>
                    <a:pt x="837" y="1202"/>
                    <a:pt x="837" y="1202"/>
                    <a:pt x="837" y="1202"/>
                  </a:cubicBezTo>
                  <a:cubicBezTo>
                    <a:pt x="1009" y="1100"/>
                    <a:pt x="1009" y="1100"/>
                    <a:pt x="1009" y="1100"/>
                  </a:cubicBezTo>
                  <a:cubicBezTo>
                    <a:pt x="1120" y="591"/>
                    <a:pt x="1120" y="591"/>
                    <a:pt x="1120" y="591"/>
                  </a:cubicBezTo>
                  <a:cubicBezTo>
                    <a:pt x="886" y="61"/>
                    <a:pt x="886" y="61"/>
                    <a:pt x="886" y="61"/>
                  </a:cubicBezTo>
                  <a:cubicBezTo>
                    <a:pt x="529" y="0"/>
                    <a:pt x="529" y="0"/>
                    <a:pt x="529" y="0"/>
                  </a:cubicBezTo>
                  <a:cubicBezTo>
                    <a:pt x="246" y="408"/>
                    <a:pt x="246" y="408"/>
                    <a:pt x="246" y="408"/>
                  </a:cubicBezTo>
                  <a:cubicBezTo>
                    <a:pt x="160" y="1528"/>
                    <a:pt x="160" y="1528"/>
                    <a:pt x="160" y="1528"/>
                  </a:cubicBezTo>
                  <a:cubicBezTo>
                    <a:pt x="898" y="3423"/>
                    <a:pt x="898" y="3423"/>
                    <a:pt x="898" y="3423"/>
                  </a:cubicBezTo>
                  <a:cubicBezTo>
                    <a:pt x="394" y="3729"/>
                    <a:pt x="394" y="3729"/>
                    <a:pt x="394" y="3729"/>
                  </a:cubicBezTo>
                  <a:cubicBezTo>
                    <a:pt x="406" y="4320"/>
                    <a:pt x="406" y="4320"/>
                    <a:pt x="406" y="4320"/>
                  </a:cubicBezTo>
                  <a:cubicBezTo>
                    <a:pt x="652" y="4768"/>
                    <a:pt x="652" y="4768"/>
                    <a:pt x="652" y="4768"/>
                  </a:cubicBezTo>
                  <a:cubicBezTo>
                    <a:pt x="886" y="4422"/>
                    <a:pt x="886" y="4422"/>
                    <a:pt x="886" y="4422"/>
                  </a:cubicBezTo>
                  <a:cubicBezTo>
                    <a:pt x="898" y="4035"/>
                    <a:pt x="898" y="4035"/>
                    <a:pt x="898" y="4035"/>
                  </a:cubicBezTo>
                  <a:cubicBezTo>
                    <a:pt x="788" y="3994"/>
                    <a:pt x="788" y="3994"/>
                    <a:pt x="788" y="3994"/>
                  </a:cubicBezTo>
                  <a:cubicBezTo>
                    <a:pt x="714" y="4055"/>
                    <a:pt x="714" y="4055"/>
                    <a:pt x="714" y="4055"/>
                  </a:cubicBezTo>
                  <a:cubicBezTo>
                    <a:pt x="825" y="4035"/>
                    <a:pt x="825" y="4035"/>
                    <a:pt x="825" y="4035"/>
                  </a:cubicBezTo>
                  <a:cubicBezTo>
                    <a:pt x="849" y="4177"/>
                    <a:pt x="849" y="4177"/>
                    <a:pt x="849" y="4177"/>
                  </a:cubicBezTo>
                  <a:cubicBezTo>
                    <a:pt x="665" y="4544"/>
                    <a:pt x="665" y="4544"/>
                    <a:pt x="665" y="4544"/>
                  </a:cubicBezTo>
                  <a:cubicBezTo>
                    <a:pt x="517" y="4238"/>
                    <a:pt x="517" y="4238"/>
                    <a:pt x="517" y="4238"/>
                  </a:cubicBezTo>
                  <a:cubicBezTo>
                    <a:pt x="554" y="3831"/>
                    <a:pt x="554" y="3831"/>
                    <a:pt x="554" y="3831"/>
                  </a:cubicBezTo>
                  <a:cubicBezTo>
                    <a:pt x="763" y="3668"/>
                    <a:pt x="763" y="3668"/>
                    <a:pt x="763" y="3668"/>
                  </a:cubicBezTo>
                  <a:cubicBezTo>
                    <a:pt x="1132" y="3872"/>
                    <a:pt x="1132" y="3872"/>
                    <a:pt x="1132" y="3872"/>
                  </a:cubicBezTo>
                  <a:cubicBezTo>
                    <a:pt x="1182" y="4789"/>
                    <a:pt x="1182" y="4789"/>
                    <a:pt x="1182" y="4789"/>
                  </a:cubicBezTo>
                  <a:cubicBezTo>
                    <a:pt x="652" y="6745"/>
                    <a:pt x="652" y="6745"/>
                    <a:pt x="652" y="6745"/>
                  </a:cubicBezTo>
                  <a:cubicBezTo>
                    <a:pt x="0" y="6174"/>
                    <a:pt x="0" y="6174"/>
                    <a:pt x="0" y="6174"/>
                  </a:cubicBezTo>
                  <a:cubicBezTo>
                    <a:pt x="0" y="6602"/>
                    <a:pt x="0" y="6602"/>
                    <a:pt x="0" y="6602"/>
                  </a:cubicBezTo>
                  <a:cubicBezTo>
                    <a:pt x="615" y="7214"/>
                    <a:pt x="615" y="7214"/>
                    <a:pt x="615" y="7214"/>
                  </a:cubicBezTo>
                  <a:cubicBezTo>
                    <a:pt x="1169" y="9272"/>
                    <a:pt x="1169" y="9272"/>
                    <a:pt x="1169" y="9272"/>
                  </a:cubicBezTo>
                  <a:cubicBezTo>
                    <a:pt x="800" y="10494"/>
                    <a:pt x="800" y="10494"/>
                    <a:pt x="800" y="10494"/>
                  </a:cubicBezTo>
                  <a:cubicBezTo>
                    <a:pt x="320" y="9618"/>
                    <a:pt x="320" y="9618"/>
                    <a:pt x="320" y="9618"/>
                  </a:cubicBezTo>
                  <a:cubicBezTo>
                    <a:pt x="505" y="8925"/>
                    <a:pt x="505" y="8925"/>
                    <a:pt x="505" y="8925"/>
                  </a:cubicBezTo>
                  <a:cubicBezTo>
                    <a:pt x="295" y="8212"/>
                    <a:pt x="295" y="8212"/>
                    <a:pt x="295" y="8212"/>
                  </a:cubicBezTo>
                  <a:cubicBezTo>
                    <a:pt x="0" y="8130"/>
                    <a:pt x="0" y="8130"/>
                    <a:pt x="0" y="8130"/>
                  </a:cubicBezTo>
                  <a:cubicBezTo>
                    <a:pt x="0" y="8355"/>
                    <a:pt x="0" y="8355"/>
                    <a:pt x="0" y="8355"/>
                  </a:cubicBezTo>
                  <a:cubicBezTo>
                    <a:pt x="258" y="8558"/>
                    <a:pt x="258" y="8558"/>
                    <a:pt x="258" y="8558"/>
                  </a:cubicBezTo>
                  <a:cubicBezTo>
                    <a:pt x="295" y="9088"/>
                    <a:pt x="295" y="9088"/>
                    <a:pt x="295" y="9088"/>
                  </a:cubicBezTo>
                  <a:cubicBezTo>
                    <a:pt x="86" y="9374"/>
                    <a:pt x="86" y="9374"/>
                    <a:pt x="86" y="9374"/>
                  </a:cubicBezTo>
                  <a:cubicBezTo>
                    <a:pt x="0" y="9353"/>
                    <a:pt x="0" y="9353"/>
                    <a:pt x="0" y="9353"/>
                  </a:cubicBezTo>
                  <a:cubicBezTo>
                    <a:pt x="0" y="9985"/>
                    <a:pt x="0" y="9985"/>
                    <a:pt x="0" y="9985"/>
                  </a:cubicBezTo>
                  <a:cubicBezTo>
                    <a:pt x="123" y="10005"/>
                    <a:pt x="123" y="10005"/>
                    <a:pt x="123" y="10005"/>
                  </a:cubicBezTo>
                  <a:cubicBezTo>
                    <a:pt x="529" y="10779"/>
                    <a:pt x="529" y="10779"/>
                    <a:pt x="529" y="10779"/>
                  </a:cubicBezTo>
                  <a:cubicBezTo>
                    <a:pt x="591" y="11106"/>
                    <a:pt x="591" y="11106"/>
                    <a:pt x="591" y="11106"/>
                  </a:cubicBezTo>
                  <a:cubicBezTo>
                    <a:pt x="172" y="13999"/>
                    <a:pt x="172" y="13999"/>
                    <a:pt x="172" y="13999"/>
                  </a:cubicBezTo>
                  <a:cubicBezTo>
                    <a:pt x="0" y="14244"/>
                    <a:pt x="0" y="14244"/>
                    <a:pt x="0" y="14244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19458" y="200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" name="Google Shape;41;p3"/>
            <p:cNvSpPr/>
            <p:nvPr/>
          </p:nvSpPr>
          <p:spPr>
            <a:xfrm>
              <a:off x="0" y="4019091"/>
              <a:ext cx="127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" name="Google Shape;42;p3"/>
            <p:cNvSpPr/>
            <p:nvPr/>
          </p:nvSpPr>
          <p:spPr>
            <a:xfrm>
              <a:off x="4644" y="3682336"/>
              <a:ext cx="72317" cy="8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00" y="9900"/>
                  </a:moveTo>
                  <a:lnTo>
                    <a:pt x="17280" y="18000"/>
                  </a:lnTo>
                  <a:lnTo>
                    <a:pt x="15120" y="18900"/>
                  </a:lnTo>
                  <a:lnTo>
                    <a:pt x="14040" y="17100"/>
                  </a:lnTo>
                  <a:lnTo>
                    <a:pt x="14040" y="14400"/>
                  </a:lnTo>
                  <a:lnTo>
                    <a:pt x="11880" y="17100"/>
                  </a:lnTo>
                  <a:lnTo>
                    <a:pt x="12960" y="20700"/>
                  </a:lnTo>
                  <a:lnTo>
                    <a:pt x="15120" y="21600"/>
                  </a:lnTo>
                  <a:lnTo>
                    <a:pt x="21600" y="18000"/>
                  </a:lnTo>
                  <a:lnTo>
                    <a:pt x="21600" y="7200"/>
                  </a:lnTo>
                  <a:lnTo>
                    <a:pt x="1080" y="0"/>
                  </a:lnTo>
                  <a:lnTo>
                    <a:pt x="0" y="900"/>
                  </a:lnTo>
                  <a:lnTo>
                    <a:pt x="0" y="11700"/>
                  </a:lnTo>
                  <a:lnTo>
                    <a:pt x="6480" y="4500"/>
                  </a:lnTo>
                  <a:lnTo>
                    <a:pt x="16200" y="99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" name="Google Shape;43;p3"/>
            <p:cNvSpPr/>
            <p:nvPr/>
          </p:nvSpPr>
          <p:spPr>
            <a:xfrm>
              <a:off x="8827811" y="1819507"/>
              <a:ext cx="126214" cy="13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77" y="9600"/>
                  </a:moveTo>
                  <a:lnTo>
                    <a:pt x="12960" y="0"/>
                  </a:lnTo>
                  <a:lnTo>
                    <a:pt x="8023" y="9000"/>
                  </a:lnTo>
                  <a:lnTo>
                    <a:pt x="0" y="7800"/>
                  </a:lnTo>
                  <a:lnTo>
                    <a:pt x="4937" y="12600"/>
                  </a:lnTo>
                  <a:lnTo>
                    <a:pt x="1851" y="18600"/>
                  </a:lnTo>
                  <a:lnTo>
                    <a:pt x="8023" y="15600"/>
                  </a:lnTo>
                  <a:lnTo>
                    <a:pt x="14194" y="21600"/>
                  </a:lnTo>
                  <a:lnTo>
                    <a:pt x="13577" y="13800"/>
                  </a:lnTo>
                  <a:lnTo>
                    <a:pt x="21600" y="10800"/>
                  </a:lnTo>
                  <a:lnTo>
                    <a:pt x="13577" y="9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" name="Google Shape;44;p3"/>
            <p:cNvSpPr/>
            <p:nvPr/>
          </p:nvSpPr>
          <p:spPr>
            <a:xfrm>
              <a:off x="8784489" y="1122750"/>
              <a:ext cx="86644" cy="8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00" y="9900"/>
                  </a:moveTo>
                  <a:lnTo>
                    <a:pt x="13500" y="0"/>
                  </a:lnTo>
                  <a:lnTo>
                    <a:pt x="8100" y="9000"/>
                  </a:lnTo>
                  <a:lnTo>
                    <a:pt x="0" y="7200"/>
                  </a:lnTo>
                  <a:lnTo>
                    <a:pt x="5400" y="12600"/>
                  </a:lnTo>
                  <a:lnTo>
                    <a:pt x="1800" y="18000"/>
                  </a:lnTo>
                  <a:lnTo>
                    <a:pt x="9000" y="16200"/>
                  </a:lnTo>
                  <a:lnTo>
                    <a:pt x="14400" y="21600"/>
                  </a:lnTo>
                  <a:lnTo>
                    <a:pt x="14400" y="13500"/>
                  </a:lnTo>
                  <a:lnTo>
                    <a:pt x="21600" y="10800"/>
                  </a:lnTo>
                  <a:lnTo>
                    <a:pt x="13500" y="99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" name="Google Shape;45;p3"/>
            <p:cNvSpPr/>
            <p:nvPr/>
          </p:nvSpPr>
          <p:spPr>
            <a:xfrm>
              <a:off x="827754" y="220217"/>
              <a:ext cx="115298" cy="11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0" y="7425"/>
                  </a:moveTo>
                  <a:lnTo>
                    <a:pt x="0" y="2025"/>
                  </a:lnTo>
                  <a:lnTo>
                    <a:pt x="6075" y="11475"/>
                  </a:lnTo>
                  <a:lnTo>
                    <a:pt x="675" y="18900"/>
                  </a:lnTo>
                  <a:lnTo>
                    <a:pt x="8775" y="16875"/>
                  </a:lnTo>
                  <a:lnTo>
                    <a:pt x="12150" y="21600"/>
                  </a:lnTo>
                  <a:lnTo>
                    <a:pt x="12825" y="15525"/>
                  </a:lnTo>
                  <a:lnTo>
                    <a:pt x="21600" y="13500"/>
                  </a:lnTo>
                  <a:lnTo>
                    <a:pt x="14175" y="9450"/>
                  </a:lnTo>
                  <a:lnTo>
                    <a:pt x="15525" y="0"/>
                  </a:lnTo>
                  <a:lnTo>
                    <a:pt x="9450" y="74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" name="Google Shape;46;p3"/>
            <p:cNvSpPr/>
            <p:nvPr/>
          </p:nvSpPr>
          <p:spPr>
            <a:xfrm>
              <a:off x="297066" y="577621"/>
              <a:ext cx="133718" cy="13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0" y="7958"/>
                  </a:moveTo>
                  <a:lnTo>
                    <a:pt x="0" y="10800"/>
                  </a:lnTo>
                  <a:lnTo>
                    <a:pt x="9924" y="13642"/>
                  </a:lnTo>
                  <a:lnTo>
                    <a:pt x="10508" y="21600"/>
                  </a:lnTo>
                  <a:lnTo>
                    <a:pt x="14595" y="14779"/>
                  </a:lnTo>
                  <a:lnTo>
                    <a:pt x="21600" y="17052"/>
                  </a:lnTo>
                  <a:lnTo>
                    <a:pt x="16930" y="11368"/>
                  </a:lnTo>
                  <a:lnTo>
                    <a:pt x="21600" y="3979"/>
                  </a:lnTo>
                  <a:lnTo>
                    <a:pt x="13427" y="6252"/>
                  </a:lnTo>
                  <a:lnTo>
                    <a:pt x="8173" y="0"/>
                  </a:lnTo>
                  <a:lnTo>
                    <a:pt x="9340" y="795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" name="Google Shape;47;p3"/>
            <p:cNvSpPr/>
            <p:nvPr/>
          </p:nvSpPr>
          <p:spPr>
            <a:xfrm>
              <a:off x="614758" y="714806"/>
              <a:ext cx="242192" cy="23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25" y="12295"/>
                  </a:moveTo>
                  <a:lnTo>
                    <a:pt x="2579" y="19274"/>
                  </a:lnTo>
                  <a:lnTo>
                    <a:pt x="9349" y="16615"/>
                  </a:lnTo>
                  <a:lnTo>
                    <a:pt x="13540" y="21600"/>
                  </a:lnTo>
                  <a:lnTo>
                    <a:pt x="13218" y="15286"/>
                  </a:lnTo>
                  <a:lnTo>
                    <a:pt x="21600" y="11963"/>
                  </a:lnTo>
                  <a:lnTo>
                    <a:pt x="12895" y="8972"/>
                  </a:lnTo>
                  <a:lnTo>
                    <a:pt x="12573" y="0"/>
                  </a:lnTo>
                  <a:lnTo>
                    <a:pt x="8382" y="7643"/>
                  </a:lnTo>
                  <a:lnTo>
                    <a:pt x="0" y="4985"/>
                  </a:lnTo>
                  <a:lnTo>
                    <a:pt x="6125" y="1229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" name="Google Shape;48;p3"/>
            <p:cNvSpPr/>
            <p:nvPr/>
          </p:nvSpPr>
          <p:spPr>
            <a:xfrm>
              <a:off x="8571493" y="1231054"/>
              <a:ext cx="187614" cy="20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8" y="14400"/>
                  </a:moveTo>
                  <a:lnTo>
                    <a:pt x="21600" y="15537"/>
                  </a:lnTo>
                  <a:lnTo>
                    <a:pt x="17031" y="9853"/>
                  </a:lnTo>
                  <a:lnTo>
                    <a:pt x="20769" y="4926"/>
                  </a:lnTo>
                  <a:lnTo>
                    <a:pt x="14538" y="6821"/>
                  </a:lnTo>
                  <a:lnTo>
                    <a:pt x="9138" y="0"/>
                  </a:lnTo>
                  <a:lnTo>
                    <a:pt x="8723" y="8716"/>
                  </a:lnTo>
                  <a:lnTo>
                    <a:pt x="0" y="11368"/>
                  </a:lnTo>
                  <a:lnTo>
                    <a:pt x="8723" y="13263"/>
                  </a:lnTo>
                  <a:lnTo>
                    <a:pt x="8723" y="21600"/>
                  </a:lnTo>
                  <a:lnTo>
                    <a:pt x="13708" y="14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Google Shape;49;p3"/>
            <p:cNvSpPr/>
            <p:nvPr/>
          </p:nvSpPr>
          <p:spPr>
            <a:xfrm>
              <a:off x="195982" y="2606516"/>
              <a:ext cx="195119" cy="212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0" y="14278"/>
                  </a:moveTo>
                  <a:lnTo>
                    <a:pt x="21600" y="15742"/>
                  </a:lnTo>
                  <a:lnTo>
                    <a:pt x="17200" y="9885"/>
                  </a:lnTo>
                  <a:lnTo>
                    <a:pt x="20800" y="5125"/>
                  </a:lnTo>
                  <a:lnTo>
                    <a:pt x="14800" y="6956"/>
                  </a:lnTo>
                  <a:lnTo>
                    <a:pt x="9200" y="0"/>
                  </a:lnTo>
                  <a:lnTo>
                    <a:pt x="9200" y="8786"/>
                  </a:lnTo>
                  <a:lnTo>
                    <a:pt x="0" y="11349"/>
                  </a:lnTo>
                  <a:lnTo>
                    <a:pt x="8800" y="13180"/>
                  </a:lnTo>
                  <a:lnTo>
                    <a:pt x="8800" y="21600"/>
                  </a:lnTo>
                  <a:lnTo>
                    <a:pt x="14400" y="14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" name="Google Shape;50;p3"/>
            <p:cNvSpPr/>
            <p:nvPr/>
          </p:nvSpPr>
          <p:spPr>
            <a:xfrm>
              <a:off x="3990232" y="0"/>
              <a:ext cx="1173436" cy="58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16774" y="21600"/>
                    <a:pt x="21600" y="11949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49"/>
                    <a:pt x="4825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" name="Title Text"/>
          <p:cNvSpPr txBox="1"/>
          <p:nvPr>
            <p:ph type="title"/>
          </p:nvPr>
        </p:nvSpPr>
        <p:spPr>
          <a:xfrm>
            <a:off x="2111075" y="2040550"/>
            <a:ext cx="4921800" cy="1159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quarter" idx="1"/>
          </p:nvPr>
        </p:nvSpPr>
        <p:spPr>
          <a:xfrm>
            <a:off x="2111075" y="3221054"/>
            <a:ext cx="4921800" cy="784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55600" indent="-254000" algn="ctr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chemeClr val="accent3"/>
                </a:solidFill>
              </a:defRPr>
            </a:lvl1pPr>
            <a:lvl2pPr marL="355600" indent="203200" algn="ctr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chemeClr val="accent3"/>
                </a:solidFill>
              </a:defRPr>
            </a:lvl2pPr>
            <a:lvl3pPr marL="355600" indent="660400" algn="ctr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chemeClr val="accent3"/>
                </a:solidFill>
              </a:defRPr>
            </a:lvl3pPr>
            <a:lvl4pPr marL="355600" indent="1117600" algn="ctr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chemeClr val="accent3"/>
                </a:solidFill>
              </a:defRPr>
            </a:lvl4pPr>
            <a:lvl5pPr marL="355600" indent="1574800" algn="ctr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chemeClr val="accent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sz="quarter" idx="1"/>
          </p:nvPr>
        </p:nvSpPr>
        <p:spPr>
          <a:xfrm>
            <a:off x="1190325" y="2009400"/>
            <a:ext cx="6763201" cy="8199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57200" algn="ctr">
              <a:buSzPts val="36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indent="-457200" algn="ctr">
              <a:buSzPts val="36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indent="-457200" algn="ctr">
              <a:buSzPts val="36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indent="-457200" algn="ctr">
              <a:buSzPts val="36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indent="-457200" algn="ctr">
              <a:buSzPts val="36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90" name="Google Shape;55;p4"/>
          <p:cNvGrpSpPr/>
          <p:nvPr/>
        </p:nvGrpSpPr>
        <p:grpSpPr>
          <a:xfrm>
            <a:off x="3852559" y="1058083"/>
            <a:ext cx="1438818" cy="876595"/>
            <a:chOff x="0" y="0"/>
            <a:chExt cx="1438817" cy="876593"/>
          </a:xfrm>
        </p:grpSpPr>
        <p:sp>
          <p:nvSpPr>
            <p:cNvPr id="86" name="Google Shape;56;p4"/>
            <p:cNvSpPr/>
            <p:nvPr/>
          </p:nvSpPr>
          <p:spPr>
            <a:xfrm>
              <a:off x="831385" y="0"/>
              <a:ext cx="497728" cy="31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634"/>
                  </a:moveTo>
                  <a:lnTo>
                    <a:pt x="21535" y="14194"/>
                  </a:lnTo>
                  <a:lnTo>
                    <a:pt x="21339" y="12857"/>
                  </a:lnTo>
                  <a:lnTo>
                    <a:pt x="21078" y="11417"/>
                  </a:lnTo>
                  <a:lnTo>
                    <a:pt x="20752" y="10080"/>
                  </a:lnTo>
                  <a:lnTo>
                    <a:pt x="20295" y="8743"/>
                  </a:lnTo>
                  <a:lnTo>
                    <a:pt x="19838" y="7509"/>
                  </a:lnTo>
                  <a:lnTo>
                    <a:pt x="19316" y="6274"/>
                  </a:lnTo>
                  <a:lnTo>
                    <a:pt x="18794" y="5040"/>
                  </a:lnTo>
                  <a:lnTo>
                    <a:pt x="17815" y="2983"/>
                  </a:lnTo>
                  <a:lnTo>
                    <a:pt x="16901" y="1440"/>
                  </a:lnTo>
                  <a:lnTo>
                    <a:pt x="16053" y="0"/>
                  </a:lnTo>
                  <a:lnTo>
                    <a:pt x="15596" y="1234"/>
                  </a:lnTo>
                  <a:lnTo>
                    <a:pt x="15205" y="2366"/>
                  </a:lnTo>
                  <a:lnTo>
                    <a:pt x="14683" y="3497"/>
                  </a:lnTo>
                  <a:lnTo>
                    <a:pt x="14161" y="4629"/>
                  </a:lnTo>
                  <a:lnTo>
                    <a:pt x="13051" y="6789"/>
                  </a:lnTo>
                  <a:lnTo>
                    <a:pt x="11811" y="8743"/>
                  </a:lnTo>
                  <a:lnTo>
                    <a:pt x="10506" y="10594"/>
                  </a:lnTo>
                  <a:lnTo>
                    <a:pt x="9136" y="12343"/>
                  </a:lnTo>
                  <a:lnTo>
                    <a:pt x="7831" y="13886"/>
                  </a:lnTo>
                  <a:lnTo>
                    <a:pt x="6460" y="15326"/>
                  </a:lnTo>
                  <a:lnTo>
                    <a:pt x="5221" y="16560"/>
                  </a:lnTo>
                  <a:lnTo>
                    <a:pt x="3981" y="17691"/>
                  </a:lnTo>
                  <a:lnTo>
                    <a:pt x="1958" y="19440"/>
                  </a:lnTo>
                  <a:lnTo>
                    <a:pt x="522" y="20469"/>
                  </a:lnTo>
                  <a:lnTo>
                    <a:pt x="0" y="20777"/>
                  </a:lnTo>
                  <a:lnTo>
                    <a:pt x="1109" y="21086"/>
                  </a:lnTo>
                  <a:lnTo>
                    <a:pt x="2219" y="21291"/>
                  </a:lnTo>
                  <a:lnTo>
                    <a:pt x="4372" y="21497"/>
                  </a:lnTo>
                  <a:lnTo>
                    <a:pt x="6460" y="21600"/>
                  </a:lnTo>
                  <a:lnTo>
                    <a:pt x="8418" y="21394"/>
                  </a:lnTo>
                  <a:lnTo>
                    <a:pt x="10310" y="21086"/>
                  </a:lnTo>
                  <a:lnTo>
                    <a:pt x="12072" y="20674"/>
                  </a:lnTo>
                  <a:lnTo>
                    <a:pt x="13769" y="20057"/>
                  </a:lnTo>
                  <a:lnTo>
                    <a:pt x="15270" y="19440"/>
                  </a:lnTo>
                  <a:lnTo>
                    <a:pt x="16706" y="18823"/>
                  </a:lnTo>
                  <a:lnTo>
                    <a:pt x="17945" y="18103"/>
                  </a:lnTo>
                  <a:lnTo>
                    <a:pt x="19903" y="16869"/>
                  </a:lnTo>
                  <a:lnTo>
                    <a:pt x="21143" y="15943"/>
                  </a:lnTo>
                  <a:lnTo>
                    <a:pt x="21600" y="156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" name="Google Shape;57;p4"/>
            <p:cNvSpPr/>
            <p:nvPr/>
          </p:nvSpPr>
          <p:spPr>
            <a:xfrm>
              <a:off x="638948" y="342777"/>
              <a:ext cx="142764" cy="13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67" y="0"/>
                  </a:moveTo>
                  <a:lnTo>
                    <a:pt x="0" y="21600"/>
                  </a:lnTo>
                  <a:lnTo>
                    <a:pt x="21600" y="17187"/>
                  </a:lnTo>
                  <a:lnTo>
                    <a:pt x="88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" name="Google Shape;58;p4"/>
            <p:cNvSpPr/>
            <p:nvPr/>
          </p:nvSpPr>
          <p:spPr>
            <a:xfrm>
              <a:off x="87197" y="22551"/>
              <a:ext cx="503667" cy="29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481"/>
                  </a:moveTo>
                  <a:lnTo>
                    <a:pt x="19537" y="19250"/>
                  </a:lnTo>
                  <a:lnTo>
                    <a:pt x="17538" y="17795"/>
                  </a:lnTo>
                  <a:lnTo>
                    <a:pt x="15668" y="16340"/>
                  </a:lnTo>
                  <a:lnTo>
                    <a:pt x="13992" y="14661"/>
                  </a:lnTo>
                  <a:lnTo>
                    <a:pt x="12444" y="12982"/>
                  </a:lnTo>
                  <a:lnTo>
                    <a:pt x="11026" y="11303"/>
                  </a:lnTo>
                  <a:lnTo>
                    <a:pt x="9736" y="9625"/>
                  </a:lnTo>
                  <a:lnTo>
                    <a:pt x="8640" y="7946"/>
                  </a:lnTo>
                  <a:lnTo>
                    <a:pt x="7608" y="6379"/>
                  </a:lnTo>
                  <a:lnTo>
                    <a:pt x="6770" y="4924"/>
                  </a:lnTo>
                  <a:lnTo>
                    <a:pt x="5416" y="2350"/>
                  </a:lnTo>
                  <a:lnTo>
                    <a:pt x="4642" y="671"/>
                  </a:lnTo>
                  <a:lnTo>
                    <a:pt x="4384" y="0"/>
                  </a:lnTo>
                  <a:lnTo>
                    <a:pt x="3611" y="1455"/>
                  </a:lnTo>
                  <a:lnTo>
                    <a:pt x="2966" y="2798"/>
                  </a:lnTo>
                  <a:lnTo>
                    <a:pt x="2386" y="4253"/>
                  </a:lnTo>
                  <a:lnTo>
                    <a:pt x="1870" y="5708"/>
                  </a:lnTo>
                  <a:lnTo>
                    <a:pt x="1418" y="7163"/>
                  </a:lnTo>
                  <a:lnTo>
                    <a:pt x="774" y="10072"/>
                  </a:lnTo>
                  <a:lnTo>
                    <a:pt x="516" y="11415"/>
                  </a:lnTo>
                  <a:lnTo>
                    <a:pt x="193" y="13766"/>
                  </a:lnTo>
                  <a:lnTo>
                    <a:pt x="64" y="15668"/>
                  </a:lnTo>
                  <a:lnTo>
                    <a:pt x="0" y="17347"/>
                  </a:lnTo>
                  <a:lnTo>
                    <a:pt x="709" y="18019"/>
                  </a:lnTo>
                  <a:lnTo>
                    <a:pt x="1418" y="18578"/>
                  </a:lnTo>
                  <a:lnTo>
                    <a:pt x="2257" y="19138"/>
                  </a:lnTo>
                  <a:lnTo>
                    <a:pt x="3030" y="19585"/>
                  </a:lnTo>
                  <a:lnTo>
                    <a:pt x="4707" y="20369"/>
                  </a:lnTo>
                  <a:lnTo>
                    <a:pt x="6448" y="20928"/>
                  </a:lnTo>
                  <a:lnTo>
                    <a:pt x="8253" y="21264"/>
                  </a:lnTo>
                  <a:lnTo>
                    <a:pt x="10058" y="21488"/>
                  </a:lnTo>
                  <a:lnTo>
                    <a:pt x="11864" y="21600"/>
                  </a:lnTo>
                  <a:lnTo>
                    <a:pt x="13540" y="21600"/>
                  </a:lnTo>
                  <a:lnTo>
                    <a:pt x="15217" y="21488"/>
                  </a:lnTo>
                  <a:lnTo>
                    <a:pt x="16700" y="21376"/>
                  </a:lnTo>
                  <a:lnTo>
                    <a:pt x="19279" y="20928"/>
                  </a:lnTo>
                  <a:lnTo>
                    <a:pt x="21020" y="20593"/>
                  </a:lnTo>
                  <a:lnTo>
                    <a:pt x="21600" y="2048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" name="Google Shape;59;p4"/>
            <p:cNvSpPr/>
            <p:nvPr/>
          </p:nvSpPr>
          <p:spPr>
            <a:xfrm>
              <a:off x="-1" y="425464"/>
              <a:ext cx="1438819" cy="451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1" y="5688"/>
                  </a:moveTo>
                  <a:lnTo>
                    <a:pt x="15935" y="11592"/>
                  </a:lnTo>
                  <a:lnTo>
                    <a:pt x="15506" y="7056"/>
                  </a:lnTo>
                  <a:lnTo>
                    <a:pt x="14377" y="7776"/>
                  </a:lnTo>
                  <a:lnTo>
                    <a:pt x="13271" y="8208"/>
                  </a:lnTo>
                  <a:lnTo>
                    <a:pt x="12256" y="13248"/>
                  </a:lnTo>
                  <a:lnTo>
                    <a:pt x="11330" y="8640"/>
                  </a:lnTo>
                  <a:lnTo>
                    <a:pt x="10382" y="8712"/>
                  </a:lnTo>
                  <a:lnTo>
                    <a:pt x="9457" y="8640"/>
                  </a:lnTo>
                  <a:lnTo>
                    <a:pt x="8577" y="8424"/>
                  </a:lnTo>
                  <a:lnTo>
                    <a:pt x="7719" y="8136"/>
                  </a:lnTo>
                  <a:lnTo>
                    <a:pt x="6274" y="13248"/>
                  </a:lnTo>
                  <a:lnTo>
                    <a:pt x="5439" y="7056"/>
                  </a:lnTo>
                  <a:lnTo>
                    <a:pt x="4830" y="6624"/>
                  </a:lnTo>
                  <a:lnTo>
                    <a:pt x="4243" y="6192"/>
                  </a:lnTo>
                  <a:lnTo>
                    <a:pt x="3182" y="5256"/>
                  </a:lnTo>
                  <a:lnTo>
                    <a:pt x="2257" y="4320"/>
                  </a:lnTo>
                  <a:lnTo>
                    <a:pt x="1467" y="3456"/>
                  </a:lnTo>
                  <a:lnTo>
                    <a:pt x="858" y="2664"/>
                  </a:lnTo>
                  <a:lnTo>
                    <a:pt x="384" y="2016"/>
                  </a:lnTo>
                  <a:lnTo>
                    <a:pt x="0" y="1440"/>
                  </a:lnTo>
                  <a:lnTo>
                    <a:pt x="90" y="2088"/>
                  </a:lnTo>
                  <a:lnTo>
                    <a:pt x="203" y="2880"/>
                  </a:lnTo>
                  <a:lnTo>
                    <a:pt x="338" y="3888"/>
                  </a:lnTo>
                  <a:lnTo>
                    <a:pt x="564" y="5112"/>
                  </a:lnTo>
                  <a:lnTo>
                    <a:pt x="835" y="6480"/>
                  </a:lnTo>
                  <a:lnTo>
                    <a:pt x="1151" y="7992"/>
                  </a:lnTo>
                  <a:lnTo>
                    <a:pt x="1557" y="9576"/>
                  </a:lnTo>
                  <a:lnTo>
                    <a:pt x="2009" y="11232"/>
                  </a:lnTo>
                  <a:lnTo>
                    <a:pt x="2280" y="12024"/>
                  </a:lnTo>
                  <a:lnTo>
                    <a:pt x="2550" y="12888"/>
                  </a:lnTo>
                  <a:lnTo>
                    <a:pt x="2844" y="13680"/>
                  </a:lnTo>
                  <a:lnTo>
                    <a:pt x="3160" y="14472"/>
                  </a:lnTo>
                  <a:lnTo>
                    <a:pt x="3498" y="15264"/>
                  </a:lnTo>
                  <a:lnTo>
                    <a:pt x="3860" y="15984"/>
                  </a:lnTo>
                  <a:lnTo>
                    <a:pt x="4243" y="16776"/>
                  </a:lnTo>
                  <a:lnTo>
                    <a:pt x="4649" y="17424"/>
                  </a:lnTo>
                  <a:lnTo>
                    <a:pt x="5078" y="18072"/>
                  </a:lnTo>
                  <a:lnTo>
                    <a:pt x="5507" y="18720"/>
                  </a:lnTo>
                  <a:lnTo>
                    <a:pt x="5981" y="19296"/>
                  </a:lnTo>
                  <a:lnTo>
                    <a:pt x="6478" y="19800"/>
                  </a:lnTo>
                  <a:lnTo>
                    <a:pt x="6997" y="20304"/>
                  </a:lnTo>
                  <a:lnTo>
                    <a:pt x="7538" y="20664"/>
                  </a:lnTo>
                  <a:lnTo>
                    <a:pt x="7945" y="18216"/>
                  </a:lnTo>
                  <a:lnTo>
                    <a:pt x="8351" y="15840"/>
                  </a:lnTo>
                  <a:lnTo>
                    <a:pt x="8689" y="14040"/>
                  </a:lnTo>
                  <a:lnTo>
                    <a:pt x="8802" y="13464"/>
                  </a:lnTo>
                  <a:lnTo>
                    <a:pt x="8870" y="13176"/>
                  </a:lnTo>
                  <a:lnTo>
                    <a:pt x="9254" y="16128"/>
                  </a:lnTo>
                  <a:lnTo>
                    <a:pt x="9615" y="18864"/>
                  </a:lnTo>
                  <a:lnTo>
                    <a:pt x="9953" y="21600"/>
                  </a:lnTo>
                  <a:lnTo>
                    <a:pt x="10969" y="21600"/>
                  </a:lnTo>
                  <a:lnTo>
                    <a:pt x="11872" y="21456"/>
                  </a:lnTo>
                  <a:lnTo>
                    <a:pt x="12301" y="21312"/>
                  </a:lnTo>
                  <a:lnTo>
                    <a:pt x="13113" y="20880"/>
                  </a:lnTo>
                  <a:lnTo>
                    <a:pt x="13903" y="20304"/>
                  </a:lnTo>
                  <a:lnTo>
                    <a:pt x="14061" y="15336"/>
                  </a:lnTo>
                  <a:lnTo>
                    <a:pt x="14152" y="12528"/>
                  </a:lnTo>
                  <a:lnTo>
                    <a:pt x="15980" y="18000"/>
                  </a:lnTo>
                  <a:lnTo>
                    <a:pt x="16364" y="17352"/>
                  </a:lnTo>
                  <a:lnTo>
                    <a:pt x="16725" y="16776"/>
                  </a:lnTo>
                  <a:lnTo>
                    <a:pt x="17063" y="16128"/>
                  </a:lnTo>
                  <a:lnTo>
                    <a:pt x="17402" y="15408"/>
                  </a:lnTo>
                  <a:lnTo>
                    <a:pt x="18034" y="14040"/>
                  </a:lnTo>
                  <a:lnTo>
                    <a:pt x="18598" y="12528"/>
                  </a:lnTo>
                  <a:lnTo>
                    <a:pt x="19117" y="11088"/>
                  </a:lnTo>
                  <a:lnTo>
                    <a:pt x="19569" y="9576"/>
                  </a:lnTo>
                  <a:lnTo>
                    <a:pt x="19975" y="8136"/>
                  </a:lnTo>
                  <a:lnTo>
                    <a:pt x="20336" y="6696"/>
                  </a:lnTo>
                  <a:lnTo>
                    <a:pt x="20652" y="5328"/>
                  </a:lnTo>
                  <a:lnTo>
                    <a:pt x="20900" y="4104"/>
                  </a:lnTo>
                  <a:lnTo>
                    <a:pt x="21126" y="2952"/>
                  </a:lnTo>
                  <a:lnTo>
                    <a:pt x="21306" y="1944"/>
                  </a:lnTo>
                  <a:lnTo>
                    <a:pt x="21532" y="504"/>
                  </a:lnTo>
                  <a:lnTo>
                    <a:pt x="21600" y="0"/>
                  </a:lnTo>
                  <a:lnTo>
                    <a:pt x="21036" y="936"/>
                  </a:lnTo>
                  <a:lnTo>
                    <a:pt x="20494" y="1800"/>
                  </a:lnTo>
                  <a:lnTo>
                    <a:pt x="19952" y="2592"/>
                  </a:lnTo>
                  <a:lnTo>
                    <a:pt x="19388" y="3312"/>
                  </a:lnTo>
                  <a:lnTo>
                    <a:pt x="18846" y="3960"/>
                  </a:lnTo>
                  <a:lnTo>
                    <a:pt x="18305" y="4608"/>
                  </a:lnTo>
                  <a:lnTo>
                    <a:pt x="17763" y="5184"/>
                  </a:lnTo>
                  <a:lnTo>
                    <a:pt x="17221" y="568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5" name="Google Shape;60;p4"/>
          <p:cNvGrpSpPr/>
          <p:nvPr/>
        </p:nvGrpSpPr>
        <p:grpSpPr>
          <a:xfrm>
            <a:off x="3852559" y="1092652"/>
            <a:ext cx="1438818" cy="876595"/>
            <a:chOff x="0" y="0"/>
            <a:chExt cx="1438817" cy="876593"/>
          </a:xfrm>
        </p:grpSpPr>
        <p:sp>
          <p:nvSpPr>
            <p:cNvPr id="91" name="Google Shape;61;p4"/>
            <p:cNvSpPr/>
            <p:nvPr/>
          </p:nvSpPr>
          <p:spPr>
            <a:xfrm>
              <a:off x="831385" y="0"/>
              <a:ext cx="497728" cy="31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634"/>
                  </a:moveTo>
                  <a:lnTo>
                    <a:pt x="21535" y="14194"/>
                  </a:lnTo>
                  <a:lnTo>
                    <a:pt x="21339" y="12857"/>
                  </a:lnTo>
                  <a:lnTo>
                    <a:pt x="21078" y="11417"/>
                  </a:lnTo>
                  <a:lnTo>
                    <a:pt x="20752" y="10080"/>
                  </a:lnTo>
                  <a:lnTo>
                    <a:pt x="20295" y="8743"/>
                  </a:lnTo>
                  <a:lnTo>
                    <a:pt x="19838" y="7509"/>
                  </a:lnTo>
                  <a:lnTo>
                    <a:pt x="19316" y="6274"/>
                  </a:lnTo>
                  <a:lnTo>
                    <a:pt x="18794" y="5040"/>
                  </a:lnTo>
                  <a:lnTo>
                    <a:pt x="17815" y="2983"/>
                  </a:lnTo>
                  <a:lnTo>
                    <a:pt x="16901" y="1440"/>
                  </a:lnTo>
                  <a:lnTo>
                    <a:pt x="16053" y="0"/>
                  </a:lnTo>
                  <a:lnTo>
                    <a:pt x="15596" y="1234"/>
                  </a:lnTo>
                  <a:lnTo>
                    <a:pt x="15205" y="2366"/>
                  </a:lnTo>
                  <a:lnTo>
                    <a:pt x="14683" y="3497"/>
                  </a:lnTo>
                  <a:lnTo>
                    <a:pt x="14161" y="4629"/>
                  </a:lnTo>
                  <a:lnTo>
                    <a:pt x="13051" y="6789"/>
                  </a:lnTo>
                  <a:lnTo>
                    <a:pt x="11811" y="8743"/>
                  </a:lnTo>
                  <a:lnTo>
                    <a:pt x="10506" y="10594"/>
                  </a:lnTo>
                  <a:lnTo>
                    <a:pt x="9136" y="12343"/>
                  </a:lnTo>
                  <a:lnTo>
                    <a:pt x="7831" y="13886"/>
                  </a:lnTo>
                  <a:lnTo>
                    <a:pt x="6460" y="15326"/>
                  </a:lnTo>
                  <a:lnTo>
                    <a:pt x="5221" y="16560"/>
                  </a:lnTo>
                  <a:lnTo>
                    <a:pt x="3981" y="17691"/>
                  </a:lnTo>
                  <a:lnTo>
                    <a:pt x="1958" y="19440"/>
                  </a:lnTo>
                  <a:lnTo>
                    <a:pt x="522" y="20469"/>
                  </a:lnTo>
                  <a:lnTo>
                    <a:pt x="0" y="20777"/>
                  </a:lnTo>
                  <a:lnTo>
                    <a:pt x="1109" y="21086"/>
                  </a:lnTo>
                  <a:lnTo>
                    <a:pt x="2219" y="21291"/>
                  </a:lnTo>
                  <a:lnTo>
                    <a:pt x="4372" y="21497"/>
                  </a:lnTo>
                  <a:lnTo>
                    <a:pt x="6460" y="21600"/>
                  </a:lnTo>
                  <a:lnTo>
                    <a:pt x="8418" y="21394"/>
                  </a:lnTo>
                  <a:lnTo>
                    <a:pt x="10310" y="21086"/>
                  </a:lnTo>
                  <a:lnTo>
                    <a:pt x="12072" y="20674"/>
                  </a:lnTo>
                  <a:lnTo>
                    <a:pt x="13769" y="20057"/>
                  </a:lnTo>
                  <a:lnTo>
                    <a:pt x="15270" y="19440"/>
                  </a:lnTo>
                  <a:lnTo>
                    <a:pt x="16706" y="18823"/>
                  </a:lnTo>
                  <a:lnTo>
                    <a:pt x="17945" y="18103"/>
                  </a:lnTo>
                  <a:lnTo>
                    <a:pt x="19903" y="16869"/>
                  </a:lnTo>
                  <a:lnTo>
                    <a:pt x="21143" y="15943"/>
                  </a:lnTo>
                  <a:lnTo>
                    <a:pt x="21600" y="15634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" name="Google Shape;62;p4"/>
            <p:cNvSpPr/>
            <p:nvPr/>
          </p:nvSpPr>
          <p:spPr>
            <a:xfrm>
              <a:off x="638948" y="342777"/>
              <a:ext cx="142764" cy="13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67" y="0"/>
                  </a:moveTo>
                  <a:lnTo>
                    <a:pt x="0" y="21600"/>
                  </a:lnTo>
                  <a:lnTo>
                    <a:pt x="21600" y="17187"/>
                  </a:lnTo>
                  <a:lnTo>
                    <a:pt x="886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" name="Google Shape;63;p4"/>
            <p:cNvSpPr/>
            <p:nvPr/>
          </p:nvSpPr>
          <p:spPr>
            <a:xfrm>
              <a:off x="87197" y="22551"/>
              <a:ext cx="503667" cy="29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481"/>
                  </a:moveTo>
                  <a:lnTo>
                    <a:pt x="19537" y="19250"/>
                  </a:lnTo>
                  <a:lnTo>
                    <a:pt x="17538" y="17795"/>
                  </a:lnTo>
                  <a:lnTo>
                    <a:pt x="15668" y="16340"/>
                  </a:lnTo>
                  <a:lnTo>
                    <a:pt x="13992" y="14661"/>
                  </a:lnTo>
                  <a:lnTo>
                    <a:pt x="12444" y="12982"/>
                  </a:lnTo>
                  <a:lnTo>
                    <a:pt x="11026" y="11303"/>
                  </a:lnTo>
                  <a:lnTo>
                    <a:pt x="9736" y="9625"/>
                  </a:lnTo>
                  <a:lnTo>
                    <a:pt x="8640" y="7946"/>
                  </a:lnTo>
                  <a:lnTo>
                    <a:pt x="7608" y="6379"/>
                  </a:lnTo>
                  <a:lnTo>
                    <a:pt x="6770" y="4924"/>
                  </a:lnTo>
                  <a:lnTo>
                    <a:pt x="5416" y="2350"/>
                  </a:lnTo>
                  <a:lnTo>
                    <a:pt x="4642" y="671"/>
                  </a:lnTo>
                  <a:lnTo>
                    <a:pt x="4384" y="0"/>
                  </a:lnTo>
                  <a:lnTo>
                    <a:pt x="3611" y="1455"/>
                  </a:lnTo>
                  <a:lnTo>
                    <a:pt x="2966" y="2798"/>
                  </a:lnTo>
                  <a:lnTo>
                    <a:pt x="2386" y="4253"/>
                  </a:lnTo>
                  <a:lnTo>
                    <a:pt x="1870" y="5708"/>
                  </a:lnTo>
                  <a:lnTo>
                    <a:pt x="1418" y="7163"/>
                  </a:lnTo>
                  <a:lnTo>
                    <a:pt x="774" y="10072"/>
                  </a:lnTo>
                  <a:lnTo>
                    <a:pt x="516" y="11415"/>
                  </a:lnTo>
                  <a:lnTo>
                    <a:pt x="193" y="13766"/>
                  </a:lnTo>
                  <a:lnTo>
                    <a:pt x="64" y="15668"/>
                  </a:lnTo>
                  <a:lnTo>
                    <a:pt x="0" y="17347"/>
                  </a:lnTo>
                  <a:lnTo>
                    <a:pt x="709" y="18019"/>
                  </a:lnTo>
                  <a:lnTo>
                    <a:pt x="1418" y="18578"/>
                  </a:lnTo>
                  <a:lnTo>
                    <a:pt x="2257" y="19138"/>
                  </a:lnTo>
                  <a:lnTo>
                    <a:pt x="3030" y="19585"/>
                  </a:lnTo>
                  <a:lnTo>
                    <a:pt x="4707" y="20369"/>
                  </a:lnTo>
                  <a:lnTo>
                    <a:pt x="6448" y="20928"/>
                  </a:lnTo>
                  <a:lnTo>
                    <a:pt x="8253" y="21264"/>
                  </a:lnTo>
                  <a:lnTo>
                    <a:pt x="10058" y="21488"/>
                  </a:lnTo>
                  <a:lnTo>
                    <a:pt x="11864" y="21600"/>
                  </a:lnTo>
                  <a:lnTo>
                    <a:pt x="13540" y="21600"/>
                  </a:lnTo>
                  <a:lnTo>
                    <a:pt x="15217" y="21488"/>
                  </a:lnTo>
                  <a:lnTo>
                    <a:pt x="16700" y="21376"/>
                  </a:lnTo>
                  <a:lnTo>
                    <a:pt x="19279" y="20928"/>
                  </a:lnTo>
                  <a:lnTo>
                    <a:pt x="21020" y="20593"/>
                  </a:lnTo>
                  <a:lnTo>
                    <a:pt x="21600" y="20481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" name="Google Shape;64;p4"/>
            <p:cNvSpPr/>
            <p:nvPr/>
          </p:nvSpPr>
          <p:spPr>
            <a:xfrm>
              <a:off x="-1" y="425464"/>
              <a:ext cx="1438819" cy="451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1" y="5688"/>
                  </a:moveTo>
                  <a:lnTo>
                    <a:pt x="15935" y="11592"/>
                  </a:lnTo>
                  <a:lnTo>
                    <a:pt x="15506" y="7056"/>
                  </a:lnTo>
                  <a:lnTo>
                    <a:pt x="14377" y="7776"/>
                  </a:lnTo>
                  <a:lnTo>
                    <a:pt x="13271" y="8208"/>
                  </a:lnTo>
                  <a:lnTo>
                    <a:pt x="12256" y="13248"/>
                  </a:lnTo>
                  <a:lnTo>
                    <a:pt x="11330" y="8640"/>
                  </a:lnTo>
                  <a:lnTo>
                    <a:pt x="10382" y="8712"/>
                  </a:lnTo>
                  <a:lnTo>
                    <a:pt x="9457" y="8640"/>
                  </a:lnTo>
                  <a:lnTo>
                    <a:pt x="8577" y="8424"/>
                  </a:lnTo>
                  <a:lnTo>
                    <a:pt x="7719" y="8136"/>
                  </a:lnTo>
                  <a:lnTo>
                    <a:pt x="6274" y="13248"/>
                  </a:lnTo>
                  <a:lnTo>
                    <a:pt x="5439" y="7056"/>
                  </a:lnTo>
                  <a:lnTo>
                    <a:pt x="4830" y="6624"/>
                  </a:lnTo>
                  <a:lnTo>
                    <a:pt x="4243" y="6192"/>
                  </a:lnTo>
                  <a:lnTo>
                    <a:pt x="3182" y="5256"/>
                  </a:lnTo>
                  <a:lnTo>
                    <a:pt x="2257" y="4320"/>
                  </a:lnTo>
                  <a:lnTo>
                    <a:pt x="1467" y="3456"/>
                  </a:lnTo>
                  <a:lnTo>
                    <a:pt x="858" y="2664"/>
                  </a:lnTo>
                  <a:lnTo>
                    <a:pt x="384" y="2016"/>
                  </a:lnTo>
                  <a:lnTo>
                    <a:pt x="0" y="1440"/>
                  </a:lnTo>
                  <a:lnTo>
                    <a:pt x="90" y="2088"/>
                  </a:lnTo>
                  <a:lnTo>
                    <a:pt x="203" y="2880"/>
                  </a:lnTo>
                  <a:lnTo>
                    <a:pt x="338" y="3888"/>
                  </a:lnTo>
                  <a:lnTo>
                    <a:pt x="564" y="5112"/>
                  </a:lnTo>
                  <a:lnTo>
                    <a:pt x="835" y="6480"/>
                  </a:lnTo>
                  <a:lnTo>
                    <a:pt x="1151" y="7992"/>
                  </a:lnTo>
                  <a:lnTo>
                    <a:pt x="1557" y="9576"/>
                  </a:lnTo>
                  <a:lnTo>
                    <a:pt x="2009" y="11232"/>
                  </a:lnTo>
                  <a:lnTo>
                    <a:pt x="2280" y="12024"/>
                  </a:lnTo>
                  <a:lnTo>
                    <a:pt x="2550" y="12888"/>
                  </a:lnTo>
                  <a:lnTo>
                    <a:pt x="2844" y="13680"/>
                  </a:lnTo>
                  <a:lnTo>
                    <a:pt x="3160" y="14472"/>
                  </a:lnTo>
                  <a:lnTo>
                    <a:pt x="3498" y="15264"/>
                  </a:lnTo>
                  <a:lnTo>
                    <a:pt x="3860" y="15984"/>
                  </a:lnTo>
                  <a:lnTo>
                    <a:pt x="4243" y="16776"/>
                  </a:lnTo>
                  <a:lnTo>
                    <a:pt x="4649" y="17424"/>
                  </a:lnTo>
                  <a:lnTo>
                    <a:pt x="5078" y="18072"/>
                  </a:lnTo>
                  <a:lnTo>
                    <a:pt x="5507" y="18720"/>
                  </a:lnTo>
                  <a:lnTo>
                    <a:pt x="5981" y="19296"/>
                  </a:lnTo>
                  <a:lnTo>
                    <a:pt x="6478" y="19800"/>
                  </a:lnTo>
                  <a:lnTo>
                    <a:pt x="6997" y="20304"/>
                  </a:lnTo>
                  <a:lnTo>
                    <a:pt x="7538" y="20664"/>
                  </a:lnTo>
                  <a:lnTo>
                    <a:pt x="7945" y="18216"/>
                  </a:lnTo>
                  <a:lnTo>
                    <a:pt x="8351" y="15840"/>
                  </a:lnTo>
                  <a:lnTo>
                    <a:pt x="8689" y="14040"/>
                  </a:lnTo>
                  <a:lnTo>
                    <a:pt x="8802" y="13464"/>
                  </a:lnTo>
                  <a:lnTo>
                    <a:pt x="8870" y="13176"/>
                  </a:lnTo>
                  <a:lnTo>
                    <a:pt x="9254" y="16128"/>
                  </a:lnTo>
                  <a:lnTo>
                    <a:pt x="9615" y="18864"/>
                  </a:lnTo>
                  <a:lnTo>
                    <a:pt x="9953" y="21600"/>
                  </a:lnTo>
                  <a:lnTo>
                    <a:pt x="10969" y="21600"/>
                  </a:lnTo>
                  <a:lnTo>
                    <a:pt x="11872" y="21456"/>
                  </a:lnTo>
                  <a:lnTo>
                    <a:pt x="12301" y="21312"/>
                  </a:lnTo>
                  <a:lnTo>
                    <a:pt x="13113" y="20880"/>
                  </a:lnTo>
                  <a:lnTo>
                    <a:pt x="13903" y="20304"/>
                  </a:lnTo>
                  <a:lnTo>
                    <a:pt x="14061" y="15336"/>
                  </a:lnTo>
                  <a:lnTo>
                    <a:pt x="14152" y="12528"/>
                  </a:lnTo>
                  <a:lnTo>
                    <a:pt x="15980" y="18000"/>
                  </a:lnTo>
                  <a:lnTo>
                    <a:pt x="16364" y="17352"/>
                  </a:lnTo>
                  <a:lnTo>
                    <a:pt x="16725" y="16776"/>
                  </a:lnTo>
                  <a:lnTo>
                    <a:pt x="17063" y="16128"/>
                  </a:lnTo>
                  <a:lnTo>
                    <a:pt x="17402" y="15408"/>
                  </a:lnTo>
                  <a:lnTo>
                    <a:pt x="18034" y="14040"/>
                  </a:lnTo>
                  <a:lnTo>
                    <a:pt x="18598" y="12528"/>
                  </a:lnTo>
                  <a:lnTo>
                    <a:pt x="19117" y="11088"/>
                  </a:lnTo>
                  <a:lnTo>
                    <a:pt x="19569" y="9576"/>
                  </a:lnTo>
                  <a:lnTo>
                    <a:pt x="19975" y="8136"/>
                  </a:lnTo>
                  <a:lnTo>
                    <a:pt x="20336" y="6696"/>
                  </a:lnTo>
                  <a:lnTo>
                    <a:pt x="20652" y="5328"/>
                  </a:lnTo>
                  <a:lnTo>
                    <a:pt x="20900" y="4104"/>
                  </a:lnTo>
                  <a:lnTo>
                    <a:pt x="21126" y="2952"/>
                  </a:lnTo>
                  <a:lnTo>
                    <a:pt x="21306" y="1944"/>
                  </a:lnTo>
                  <a:lnTo>
                    <a:pt x="21532" y="504"/>
                  </a:lnTo>
                  <a:lnTo>
                    <a:pt x="21600" y="0"/>
                  </a:lnTo>
                  <a:lnTo>
                    <a:pt x="21036" y="936"/>
                  </a:lnTo>
                  <a:lnTo>
                    <a:pt x="20494" y="1800"/>
                  </a:lnTo>
                  <a:lnTo>
                    <a:pt x="19952" y="2592"/>
                  </a:lnTo>
                  <a:lnTo>
                    <a:pt x="19388" y="3312"/>
                  </a:lnTo>
                  <a:lnTo>
                    <a:pt x="18846" y="3960"/>
                  </a:lnTo>
                  <a:lnTo>
                    <a:pt x="18305" y="4608"/>
                  </a:lnTo>
                  <a:lnTo>
                    <a:pt x="17763" y="5184"/>
                  </a:lnTo>
                  <a:lnTo>
                    <a:pt x="17221" y="5688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/>
          <p:nvPr>
            <p:ph type="title"/>
          </p:nvPr>
        </p:nvSpPr>
        <p:spPr>
          <a:xfrm>
            <a:off x="1009650" y="205975"/>
            <a:ext cx="7121101" cy="857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sz="half" idx="1"/>
          </p:nvPr>
        </p:nvSpPr>
        <p:spPr>
          <a:xfrm>
            <a:off x="1471724" y="1200150"/>
            <a:ext cx="6200701" cy="2805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Google Shape;68;p5"/>
          <p:cNvSpPr/>
          <p:nvPr/>
        </p:nvSpPr>
        <p:spPr>
          <a:xfrm>
            <a:off x="6619308" y="2761482"/>
            <a:ext cx="2524780" cy="2387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4" y="21304"/>
                </a:moveTo>
                <a:cubicBezTo>
                  <a:pt x="3044" y="21374"/>
                  <a:pt x="3044" y="21374"/>
                  <a:pt x="3044" y="21374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8681"/>
                  <a:pt x="21600" y="18681"/>
                  <a:pt x="21600" y="18681"/>
                </a:cubicBezTo>
                <a:cubicBezTo>
                  <a:pt x="19340" y="19837"/>
                  <a:pt x="19340" y="19837"/>
                  <a:pt x="19340" y="19837"/>
                </a:cubicBezTo>
                <a:cubicBezTo>
                  <a:pt x="18197" y="19598"/>
                  <a:pt x="18197" y="19598"/>
                  <a:pt x="18197" y="19598"/>
                </a:cubicBezTo>
                <a:cubicBezTo>
                  <a:pt x="17719" y="18554"/>
                  <a:pt x="17719" y="18554"/>
                  <a:pt x="17719" y="18554"/>
                </a:cubicBezTo>
                <a:cubicBezTo>
                  <a:pt x="17798" y="17116"/>
                  <a:pt x="17798" y="17116"/>
                  <a:pt x="17798" y="17116"/>
                </a:cubicBezTo>
                <a:cubicBezTo>
                  <a:pt x="17852" y="16933"/>
                  <a:pt x="17852" y="16933"/>
                  <a:pt x="17852" y="16933"/>
                </a:cubicBezTo>
                <a:cubicBezTo>
                  <a:pt x="18144" y="16566"/>
                  <a:pt x="18144" y="16566"/>
                  <a:pt x="18144" y="16566"/>
                </a:cubicBezTo>
                <a:cubicBezTo>
                  <a:pt x="18623" y="16186"/>
                  <a:pt x="18623" y="16186"/>
                  <a:pt x="18623" y="16186"/>
                </a:cubicBezTo>
                <a:cubicBezTo>
                  <a:pt x="19234" y="15932"/>
                  <a:pt x="19234" y="15932"/>
                  <a:pt x="19234" y="15932"/>
                </a:cubicBezTo>
                <a:cubicBezTo>
                  <a:pt x="19899" y="15833"/>
                  <a:pt x="19899" y="15833"/>
                  <a:pt x="19899" y="15833"/>
                </a:cubicBezTo>
                <a:cubicBezTo>
                  <a:pt x="20550" y="15650"/>
                  <a:pt x="20550" y="15650"/>
                  <a:pt x="20550" y="15650"/>
                </a:cubicBezTo>
                <a:cubicBezTo>
                  <a:pt x="21135" y="15199"/>
                  <a:pt x="21135" y="15199"/>
                  <a:pt x="21135" y="15199"/>
                </a:cubicBezTo>
                <a:cubicBezTo>
                  <a:pt x="21188" y="14550"/>
                  <a:pt x="21188" y="14550"/>
                  <a:pt x="21188" y="14550"/>
                </a:cubicBezTo>
                <a:cubicBezTo>
                  <a:pt x="20630" y="14141"/>
                  <a:pt x="20630" y="14141"/>
                  <a:pt x="20630" y="14141"/>
                </a:cubicBezTo>
                <a:cubicBezTo>
                  <a:pt x="20670" y="14268"/>
                  <a:pt x="20670" y="14268"/>
                  <a:pt x="20670" y="14268"/>
                </a:cubicBezTo>
                <a:cubicBezTo>
                  <a:pt x="20829" y="14325"/>
                  <a:pt x="20829" y="14325"/>
                  <a:pt x="20829" y="14325"/>
                </a:cubicBezTo>
                <a:cubicBezTo>
                  <a:pt x="21082" y="14593"/>
                  <a:pt x="21082" y="14593"/>
                  <a:pt x="21082" y="14593"/>
                </a:cubicBezTo>
                <a:cubicBezTo>
                  <a:pt x="20869" y="15142"/>
                  <a:pt x="20869" y="15142"/>
                  <a:pt x="20869" y="15142"/>
                </a:cubicBezTo>
                <a:cubicBezTo>
                  <a:pt x="19659" y="15636"/>
                  <a:pt x="19659" y="15636"/>
                  <a:pt x="19659" y="15636"/>
                </a:cubicBezTo>
                <a:cubicBezTo>
                  <a:pt x="18968" y="15735"/>
                  <a:pt x="18968" y="15735"/>
                  <a:pt x="18968" y="15735"/>
                </a:cubicBezTo>
                <a:cubicBezTo>
                  <a:pt x="18357" y="16031"/>
                  <a:pt x="18357" y="16031"/>
                  <a:pt x="18357" y="16031"/>
                </a:cubicBezTo>
                <a:cubicBezTo>
                  <a:pt x="18091" y="16214"/>
                  <a:pt x="18091" y="16214"/>
                  <a:pt x="18091" y="16214"/>
                </a:cubicBezTo>
                <a:cubicBezTo>
                  <a:pt x="18556" y="15396"/>
                  <a:pt x="18556" y="15396"/>
                  <a:pt x="18556" y="15396"/>
                </a:cubicBezTo>
                <a:cubicBezTo>
                  <a:pt x="19633" y="14212"/>
                  <a:pt x="19633" y="14212"/>
                  <a:pt x="19633" y="14212"/>
                </a:cubicBezTo>
                <a:cubicBezTo>
                  <a:pt x="20324" y="13873"/>
                  <a:pt x="20324" y="13873"/>
                  <a:pt x="20324" y="13873"/>
                </a:cubicBezTo>
                <a:cubicBezTo>
                  <a:pt x="20975" y="13747"/>
                  <a:pt x="20975" y="13747"/>
                  <a:pt x="20975" y="13747"/>
                </a:cubicBezTo>
                <a:cubicBezTo>
                  <a:pt x="21600" y="13521"/>
                  <a:pt x="21600" y="13521"/>
                  <a:pt x="21600" y="13521"/>
                </a:cubicBezTo>
                <a:cubicBezTo>
                  <a:pt x="21600" y="12844"/>
                  <a:pt x="21600" y="12844"/>
                  <a:pt x="21600" y="12844"/>
                </a:cubicBezTo>
                <a:cubicBezTo>
                  <a:pt x="21574" y="12858"/>
                  <a:pt x="21574" y="12858"/>
                  <a:pt x="21574" y="12858"/>
                </a:cubicBezTo>
                <a:cubicBezTo>
                  <a:pt x="20298" y="13042"/>
                  <a:pt x="20298" y="13042"/>
                  <a:pt x="20298" y="13042"/>
                </a:cubicBezTo>
                <a:cubicBezTo>
                  <a:pt x="19035" y="13577"/>
                  <a:pt x="19035" y="13577"/>
                  <a:pt x="19035" y="13577"/>
                </a:cubicBezTo>
                <a:cubicBezTo>
                  <a:pt x="19287" y="12717"/>
                  <a:pt x="19287" y="12717"/>
                  <a:pt x="19287" y="12717"/>
                </a:cubicBezTo>
                <a:cubicBezTo>
                  <a:pt x="19407" y="11209"/>
                  <a:pt x="19407" y="11209"/>
                  <a:pt x="19407" y="11209"/>
                </a:cubicBezTo>
                <a:cubicBezTo>
                  <a:pt x="19580" y="10419"/>
                  <a:pt x="19580" y="10419"/>
                  <a:pt x="19580" y="10419"/>
                </a:cubicBezTo>
                <a:cubicBezTo>
                  <a:pt x="21241" y="7839"/>
                  <a:pt x="21241" y="7839"/>
                  <a:pt x="21241" y="7839"/>
                </a:cubicBezTo>
                <a:cubicBezTo>
                  <a:pt x="21361" y="6880"/>
                  <a:pt x="21361" y="6880"/>
                  <a:pt x="21361" y="6880"/>
                </a:cubicBezTo>
                <a:cubicBezTo>
                  <a:pt x="21547" y="6133"/>
                  <a:pt x="21547" y="6133"/>
                  <a:pt x="21547" y="6133"/>
                </a:cubicBezTo>
                <a:cubicBezTo>
                  <a:pt x="21600" y="6077"/>
                  <a:pt x="21600" y="6077"/>
                  <a:pt x="21600" y="6077"/>
                </a:cubicBezTo>
                <a:cubicBezTo>
                  <a:pt x="21600" y="3567"/>
                  <a:pt x="21600" y="3567"/>
                  <a:pt x="21600" y="3567"/>
                </a:cubicBezTo>
                <a:cubicBezTo>
                  <a:pt x="21095" y="2806"/>
                  <a:pt x="21095" y="2806"/>
                  <a:pt x="21095" y="2806"/>
                </a:cubicBezTo>
                <a:cubicBezTo>
                  <a:pt x="20284" y="2848"/>
                  <a:pt x="20284" y="2848"/>
                  <a:pt x="20284" y="2848"/>
                </a:cubicBezTo>
                <a:cubicBezTo>
                  <a:pt x="19885" y="3440"/>
                  <a:pt x="19885" y="3440"/>
                  <a:pt x="19885" y="3440"/>
                </a:cubicBezTo>
                <a:cubicBezTo>
                  <a:pt x="19885" y="4131"/>
                  <a:pt x="19885" y="4131"/>
                  <a:pt x="19885" y="4131"/>
                </a:cubicBezTo>
                <a:cubicBezTo>
                  <a:pt x="20098" y="4469"/>
                  <a:pt x="20098" y="4469"/>
                  <a:pt x="20098" y="4469"/>
                </a:cubicBezTo>
                <a:cubicBezTo>
                  <a:pt x="20417" y="4230"/>
                  <a:pt x="20417" y="4230"/>
                  <a:pt x="20417" y="4230"/>
                </a:cubicBezTo>
                <a:cubicBezTo>
                  <a:pt x="20151" y="4300"/>
                  <a:pt x="20151" y="4300"/>
                  <a:pt x="20151" y="4300"/>
                </a:cubicBezTo>
                <a:cubicBezTo>
                  <a:pt x="20071" y="4216"/>
                  <a:pt x="20071" y="4216"/>
                  <a:pt x="20071" y="4216"/>
                </a:cubicBezTo>
                <a:cubicBezTo>
                  <a:pt x="20032" y="4046"/>
                  <a:pt x="20032" y="4046"/>
                  <a:pt x="20032" y="4046"/>
                </a:cubicBezTo>
                <a:cubicBezTo>
                  <a:pt x="20045" y="3680"/>
                  <a:pt x="20045" y="3680"/>
                  <a:pt x="20045" y="3680"/>
                </a:cubicBezTo>
                <a:cubicBezTo>
                  <a:pt x="20444" y="3088"/>
                  <a:pt x="20444" y="3088"/>
                  <a:pt x="20444" y="3088"/>
                </a:cubicBezTo>
                <a:cubicBezTo>
                  <a:pt x="21055" y="3215"/>
                  <a:pt x="21055" y="3215"/>
                  <a:pt x="21055" y="3215"/>
                </a:cubicBezTo>
                <a:cubicBezTo>
                  <a:pt x="21361" y="4497"/>
                  <a:pt x="21361" y="4497"/>
                  <a:pt x="21361" y="4497"/>
                </a:cubicBezTo>
                <a:cubicBezTo>
                  <a:pt x="21215" y="5160"/>
                  <a:pt x="21215" y="5160"/>
                  <a:pt x="21215" y="5160"/>
                </a:cubicBezTo>
                <a:cubicBezTo>
                  <a:pt x="21002" y="5513"/>
                  <a:pt x="21002" y="5513"/>
                  <a:pt x="21002" y="5513"/>
                </a:cubicBezTo>
                <a:cubicBezTo>
                  <a:pt x="20803" y="5893"/>
                  <a:pt x="20803" y="5893"/>
                  <a:pt x="20803" y="5893"/>
                </a:cubicBezTo>
                <a:cubicBezTo>
                  <a:pt x="20563" y="6767"/>
                  <a:pt x="20563" y="6767"/>
                  <a:pt x="20563" y="6767"/>
                </a:cubicBezTo>
                <a:cubicBezTo>
                  <a:pt x="20457" y="7501"/>
                  <a:pt x="20457" y="7501"/>
                  <a:pt x="20457" y="7501"/>
                </a:cubicBezTo>
                <a:cubicBezTo>
                  <a:pt x="20125" y="8135"/>
                  <a:pt x="20125" y="8135"/>
                  <a:pt x="20125" y="8135"/>
                </a:cubicBezTo>
                <a:cubicBezTo>
                  <a:pt x="19540" y="8713"/>
                  <a:pt x="19540" y="8713"/>
                  <a:pt x="19540" y="8713"/>
                </a:cubicBezTo>
                <a:cubicBezTo>
                  <a:pt x="18689" y="10165"/>
                  <a:pt x="18689" y="10165"/>
                  <a:pt x="18689" y="10165"/>
                </a:cubicBezTo>
                <a:cubicBezTo>
                  <a:pt x="18556" y="10560"/>
                  <a:pt x="18556" y="10560"/>
                  <a:pt x="18556" y="10560"/>
                </a:cubicBezTo>
                <a:cubicBezTo>
                  <a:pt x="18237" y="10024"/>
                  <a:pt x="18237" y="10024"/>
                  <a:pt x="18237" y="10024"/>
                </a:cubicBezTo>
                <a:cubicBezTo>
                  <a:pt x="18064" y="9432"/>
                  <a:pt x="18064" y="9432"/>
                  <a:pt x="18064" y="9432"/>
                </a:cubicBezTo>
                <a:cubicBezTo>
                  <a:pt x="18184" y="8177"/>
                  <a:pt x="18184" y="8177"/>
                  <a:pt x="18184" y="8177"/>
                </a:cubicBezTo>
                <a:cubicBezTo>
                  <a:pt x="18623" y="6880"/>
                  <a:pt x="18623" y="6880"/>
                  <a:pt x="18623" y="6880"/>
                </a:cubicBezTo>
                <a:cubicBezTo>
                  <a:pt x="18915" y="5541"/>
                  <a:pt x="18915" y="5541"/>
                  <a:pt x="18915" y="5541"/>
                </a:cubicBezTo>
                <a:cubicBezTo>
                  <a:pt x="18809" y="3045"/>
                  <a:pt x="18809" y="3045"/>
                  <a:pt x="18809" y="3045"/>
                </a:cubicBezTo>
                <a:cubicBezTo>
                  <a:pt x="18742" y="2552"/>
                  <a:pt x="18742" y="2552"/>
                  <a:pt x="18742" y="2552"/>
                </a:cubicBezTo>
                <a:cubicBezTo>
                  <a:pt x="18888" y="2058"/>
                  <a:pt x="18888" y="2058"/>
                  <a:pt x="18888" y="2058"/>
                </a:cubicBezTo>
                <a:cubicBezTo>
                  <a:pt x="19447" y="1227"/>
                  <a:pt x="19447" y="1227"/>
                  <a:pt x="19447" y="1227"/>
                </a:cubicBezTo>
                <a:cubicBezTo>
                  <a:pt x="19885" y="1114"/>
                  <a:pt x="19885" y="1114"/>
                  <a:pt x="19885" y="1114"/>
                </a:cubicBezTo>
                <a:cubicBezTo>
                  <a:pt x="20125" y="1607"/>
                  <a:pt x="20125" y="1607"/>
                  <a:pt x="20125" y="1607"/>
                </a:cubicBezTo>
                <a:cubicBezTo>
                  <a:pt x="19806" y="1932"/>
                  <a:pt x="19806" y="1932"/>
                  <a:pt x="19806" y="1932"/>
                </a:cubicBezTo>
                <a:cubicBezTo>
                  <a:pt x="19606" y="1974"/>
                  <a:pt x="19606" y="1974"/>
                  <a:pt x="19606" y="1974"/>
                </a:cubicBezTo>
                <a:cubicBezTo>
                  <a:pt x="19779" y="2073"/>
                  <a:pt x="19779" y="2073"/>
                  <a:pt x="19779" y="2073"/>
                </a:cubicBezTo>
                <a:cubicBezTo>
                  <a:pt x="20191" y="1861"/>
                  <a:pt x="20191" y="1861"/>
                  <a:pt x="20191" y="1861"/>
                </a:cubicBezTo>
                <a:cubicBezTo>
                  <a:pt x="20417" y="1198"/>
                  <a:pt x="20417" y="1198"/>
                  <a:pt x="20417" y="1198"/>
                </a:cubicBezTo>
                <a:cubicBezTo>
                  <a:pt x="19673" y="860"/>
                  <a:pt x="19673" y="860"/>
                  <a:pt x="19673" y="860"/>
                </a:cubicBezTo>
                <a:cubicBezTo>
                  <a:pt x="19021" y="1297"/>
                  <a:pt x="19021" y="1297"/>
                  <a:pt x="19021" y="1297"/>
                </a:cubicBezTo>
                <a:cubicBezTo>
                  <a:pt x="18556" y="2087"/>
                  <a:pt x="18556" y="2087"/>
                  <a:pt x="18556" y="2087"/>
                </a:cubicBezTo>
                <a:cubicBezTo>
                  <a:pt x="18343" y="1734"/>
                  <a:pt x="18343" y="1734"/>
                  <a:pt x="18343" y="1734"/>
                </a:cubicBezTo>
                <a:cubicBezTo>
                  <a:pt x="18450" y="2185"/>
                  <a:pt x="18450" y="2185"/>
                  <a:pt x="18450" y="2185"/>
                </a:cubicBezTo>
                <a:cubicBezTo>
                  <a:pt x="18343" y="3257"/>
                  <a:pt x="18343" y="3257"/>
                  <a:pt x="18343" y="3257"/>
                </a:cubicBezTo>
                <a:cubicBezTo>
                  <a:pt x="17519" y="3313"/>
                  <a:pt x="17519" y="3313"/>
                  <a:pt x="17519" y="3313"/>
                </a:cubicBezTo>
                <a:cubicBezTo>
                  <a:pt x="17400" y="3962"/>
                  <a:pt x="17400" y="3962"/>
                  <a:pt x="17400" y="3962"/>
                </a:cubicBezTo>
                <a:cubicBezTo>
                  <a:pt x="17945" y="4173"/>
                  <a:pt x="17945" y="4173"/>
                  <a:pt x="17945" y="4173"/>
                </a:cubicBezTo>
                <a:cubicBezTo>
                  <a:pt x="17732" y="4018"/>
                  <a:pt x="17732" y="4018"/>
                  <a:pt x="17732" y="4018"/>
                </a:cubicBezTo>
                <a:cubicBezTo>
                  <a:pt x="17599" y="3849"/>
                  <a:pt x="17599" y="3849"/>
                  <a:pt x="17599" y="3849"/>
                </a:cubicBezTo>
                <a:cubicBezTo>
                  <a:pt x="17705" y="3454"/>
                  <a:pt x="17705" y="3454"/>
                  <a:pt x="17705" y="3454"/>
                </a:cubicBezTo>
                <a:cubicBezTo>
                  <a:pt x="18197" y="3497"/>
                  <a:pt x="18197" y="3497"/>
                  <a:pt x="18197" y="3497"/>
                </a:cubicBezTo>
                <a:cubicBezTo>
                  <a:pt x="18330" y="3694"/>
                  <a:pt x="18330" y="3694"/>
                  <a:pt x="18330" y="3694"/>
                </a:cubicBezTo>
                <a:cubicBezTo>
                  <a:pt x="18330" y="3807"/>
                  <a:pt x="18330" y="3807"/>
                  <a:pt x="18330" y="3807"/>
                </a:cubicBezTo>
                <a:cubicBezTo>
                  <a:pt x="18304" y="4258"/>
                  <a:pt x="18304" y="4258"/>
                  <a:pt x="18304" y="4258"/>
                </a:cubicBezTo>
                <a:cubicBezTo>
                  <a:pt x="18171" y="5217"/>
                  <a:pt x="18171" y="5217"/>
                  <a:pt x="18171" y="5217"/>
                </a:cubicBezTo>
                <a:cubicBezTo>
                  <a:pt x="16283" y="2806"/>
                  <a:pt x="16283" y="2806"/>
                  <a:pt x="16283" y="2806"/>
                </a:cubicBezTo>
                <a:cubicBezTo>
                  <a:pt x="16031" y="2087"/>
                  <a:pt x="16031" y="2087"/>
                  <a:pt x="16031" y="2087"/>
                </a:cubicBezTo>
                <a:cubicBezTo>
                  <a:pt x="15884" y="1184"/>
                  <a:pt x="15884" y="1184"/>
                  <a:pt x="15884" y="1184"/>
                </a:cubicBezTo>
                <a:cubicBezTo>
                  <a:pt x="16070" y="423"/>
                  <a:pt x="16070" y="423"/>
                  <a:pt x="16070" y="423"/>
                </a:cubicBezTo>
                <a:cubicBezTo>
                  <a:pt x="16629" y="226"/>
                  <a:pt x="16629" y="226"/>
                  <a:pt x="16629" y="226"/>
                </a:cubicBezTo>
                <a:cubicBezTo>
                  <a:pt x="17147" y="465"/>
                  <a:pt x="17147" y="465"/>
                  <a:pt x="17147" y="465"/>
                </a:cubicBezTo>
                <a:cubicBezTo>
                  <a:pt x="17240" y="1170"/>
                  <a:pt x="17240" y="1170"/>
                  <a:pt x="17240" y="1170"/>
                </a:cubicBezTo>
                <a:cubicBezTo>
                  <a:pt x="17014" y="1410"/>
                  <a:pt x="17014" y="1410"/>
                  <a:pt x="17014" y="1410"/>
                </a:cubicBezTo>
                <a:cubicBezTo>
                  <a:pt x="16775" y="1509"/>
                  <a:pt x="16775" y="1509"/>
                  <a:pt x="16775" y="1509"/>
                </a:cubicBezTo>
                <a:cubicBezTo>
                  <a:pt x="16895" y="1523"/>
                  <a:pt x="16895" y="1523"/>
                  <a:pt x="16895" y="1523"/>
                </a:cubicBezTo>
                <a:cubicBezTo>
                  <a:pt x="17227" y="1396"/>
                  <a:pt x="17227" y="1396"/>
                  <a:pt x="17227" y="1396"/>
                </a:cubicBezTo>
                <a:cubicBezTo>
                  <a:pt x="17453" y="747"/>
                  <a:pt x="17453" y="747"/>
                  <a:pt x="17453" y="747"/>
                </a:cubicBezTo>
                <a:cubicBezTo>
                  <a:pt x="16988" y="84"/>
                  <a:pt x="16988" y="84"/>
                  <a:pt x="16988" y="84"/>
                </a:cubicBezTo>
                <a:cubicBezTo>
                  <a:pt x="16283" y="0"/>
                  <a:pt x="16283" y="0"/>
                  <a:pt x="16283" y="0"/>
                </a:cubicBezTo>
                <a:cubicBezTo>
                  <a:pt x="15712" y="522"/>
                  <a:pt x="15712" y="522"/>
                  <a:pt x="15712" y="522"/>
                </a:cubicBezTo>
                <a:cubicBezTo>
                  <a:pt x="15552" y="1946"/>
                  <a:pt x="15552" y="1946"/>
                  <a:pt x="15552" y="1946"/>
                </a:cubicBezTo>
                <a:cubicBezTo>
                  <a:pt x="16070" y="3200"/>
                  <a:pt x="16070" y="3200"/>
                  <a:pt x="16070" y="3200"/>
                </a:cubicBezTo>
                <a:cubicBezTo>
                  <a:pt x="16695" y="4004"/>
                  <a:pt x="16695" y="4004"/>
                  <a:pt x="16695" y="4004"/>
                </a:cubicBezTo>
                <a:cubicBezTo>
                  <a:pt x="17014" y="4371"/>
                  <a:pt x="17014" y="4371"/>
                  <a:pt x="17014" y="4371"/>
                </a:cubicBezTo>
                <a:cubicBezTo>
                  <a:pt x="16017" y="4737"/>
                  <a:pt x="16017" y="4737"/>
                  <a:pt x="16017" y="4737"/>
                </a:cubicBezTo>
                <a:cubicBezTo>
                  <a:pt x="16044" y="5499"/>
                  <a:pt x="16044" y="5499"/>
                  <a:pt x="16044" y="5499"/>
                </a:cubicBezTo>
                <a:cubicBezTo>
                  <a:pt x="16522" y="6063"/>
                  <a:pt x="16522" y="6063"/>
                  <a:pt x="16522" y="6063"/>
                </a:cubicBezTo>
                <a:cubicBezTo>
                  <a:pt x="17001" y="5640"/>
                  <a:pt x="17001" y="5640"/>
                  <a:pt x="17001" y="5640"/>
                </a:cubicBezTo>
                <a:cubicBezTo>
                  <a:pt x="17001" y="5146"/>
                  <a:pt x="17001" y="5146"/>
                  <a:pt x="17001" y="5146"/>
                </a:cubicBezTo>
                <a:cubicBezTo>
                  <a:pt x="16802" y="5076"/>
                  <a:pt x="16802" y="5076"/>
                  <a:pt x="16802" y="5076"/>
                </a:cubicBezTo>
                <a:cubicBezTo>
                  <a:pt x="16655" y="5160"/>
                  <a:pt x="16655" y="5160"/>
                  <a:pt x="16655" y="5160"/>
                </a:cubicBezTo>
                <a:cubicBezTo>
                  <a:pt x="16855" y="5146"/>
                  <a:pt x="16855" y="5146"/>
                  <a:pt x="16855" y="5146"/>
                </a:cubicBezTo>
                <a:cubicBezTo>
                  <a:pt x="16921" y="5315"/>
                  <a:pt x="16921" y="5315"/>
                  <a:pt x="16921" y="5315"/>
                </a:cubicBezTo>
                <a:cubicBezTo>
                  <a:pt x="16549" y="5795"/>
                  <a:pt x="16549" y="5795"/>
                  <a:pt x="16549" y="5795"/>
                </a:cubicBezTo>
                <a:cubicBezTo>
                  <a:pt x="16243" y="5400"/>
                  <a:pt x="16243" y="5400"/>
                  <a:pt x="16243" y="5400"/>
                </a:cubicBezTo>
                <a:cubicBezTo>
                  <a:pt x="16336" y="4878"/>
                  <a:pt x="16336" y="4878"/>
                  <a:pt x="16336" y="4878"/>
                </a:cubicBezTo>
                <a:cubicBezTo>
                  <a:pt x="16748" y="4681"/>
                  <a:pt x="16748" y="4681"/>
                  <a:pt x="16748" y="4681"/>
                </a:cubicBezTo>
                <a:cubicBezTo>
                  <a:pt x="17254" y="4766"/>
                  <a:pt x="17254" y="4766"/>
                  <a:pt x="17254" y="4766"/>
                </a:cubicBezTo>
                <a:cubicBezTo>
                  <a:pt x="17479" y="4920"/>
                  <a:pt x="17479" y="4920"/>
                  <a:pt x="17479" y="4920"/>
                </a:cubicBezTo>
                <a:cubicBezTo>
                  <a:pt x="17599" y="5090"/>
                  <a:pt x="17599" y="5090"/>
                  <a:pt x="17599" y="5090"/>
                </a:cubicBezTo>
                <a:cubicBezTo>
                  <a:pt x="17878" y="6147"/>
                  <a:pt x="17878" y="6147"/>
                  <a:pt x="17878" y="6147"/>
                </a:cubicBezTo>
                <a:cubicBezTo>
                  <a:pt x="17692" y="6683"/>
                  <a:pt x="17692" y="6683"/>
                  <a:pt x="17692" y="6683"/>
                </a:cubicBezTo>
                <a:cubicBezTo>
                  <a:pt x="16934" y="8741"/>
                  <a:pt x="16934" y="8741"/>
                  <a:pt x="16934" y="8741"/>
                </a:cubicBezTo>
                <a:cubicBezTo>
                  <a:pt x="16895" y="9136"/>
                  <a:pt x="16895" y="9136"/>
                  <a:pt x="16895" y="9136"/>
                </a:cubicBezTo>
                <a:cubicBezTo>
                  <a:pt x="16376" y="8840"/>
                  <a:pt x="16376" y="8840"/>
                  <a:pt x="16376" y="8840"/>
                </a:cubicBezTo>
                <a:cubicBezTo>
                  <a:pt x="15805" y="8629"/>
                  <a:pt x="15805" y="8629"/>
                  <a:pt x="15805" y="8629"/>
                </a:cubicBezTo>
                <a:cubicBezTo>
                  <a:pt x="15366" y="8290"/>
                  <a:pt x="15366" y="8290"/>
                  <a:pt x="15366" y="8290"/>
                </a:cubicBezTo>
                <a:cubicBezTo>
                  <a:pt x="15326" y="7740"/>
                  <a:pt x="15326" y="7740"/>
                  <a:pt x="15326" y="7740"/>
                </a:cubicBezTo>
                <a:cubicBezTo>
                  <a:pt x="15898" y="6937"/>
                  <a:pt x="15898" y="6937"/>
                  <a:pt x="15898" y="6937"/>
                </a:cubicBezTo>
                <a:cubicBezTo>
                  <a:pt x="16336" y="7261"/>
                  <a:pt x="16336" y="7261"/>
                  <a:pt x="16336" y="7261"/>
                </a:cubicBezTo>
                <a:cubicBezTo>
                  <a:pt x="16416" y="7726"/>
                  <a:pt x="16416" y="7726"/>
                  <a:pt x="16416" y="7726"/>
                </a:cubicBezTo>
                <a:cubicBezTo>
                  <a:pt x="16283" y="7811"/>
                  <a:pt x="16283" y="7811"/>
                  <a:pt x="16283" y="7811"/>
                </a:cubicBezTo>
                <a:cubicBezTo>
                  <a:pt x="16243" y="7627"/>
                  <a:pt x="16243" y="7627"/>
                  <a:pt x="16243" y="7627"/>
                </a:cubicBezTo>
                <a:cubicBezTo>
                  <a:pt x="16270" y="7487"/>
                  <a:pt x="16270" y="7487"/>
                  <a:pt x="16270" y="7487"/>
                </a:cubicBezTo>
                <a:cubicBezTo>
                  <a:pt x="16163" y="7656"/>
                  <a:pt x="16163" y="7656"/>
                  <a:pt x="16163" y="7656"/>
                </a:cubicBezTo>
                <a:cubicBezTo>
                  <a:pt x="16190" y="7910"/>
                  <a:pt x="16190" y="7910"/>
                  <a:pt x="16190" y="7910"/>
                </a:cubicBezTo>
                <a:cubicBezTo>
                  <a:pt x="16283" y="7966"/>
                  <a:pt x="16283" y="7966"/>
                  <a:pt x="16283" y="7966"/>
                </a:cubicBezTo>
                <a:cubicBezTo>
                  <a:pt x="16615" y="7712"/>
                  <a:pt x="16615" y="7712"/>
                  <a:pt x="16615" y="7712"/>
                </a:cubicBezTo>
                <a:cubicBezTo>
                  <a:pt x="16602" y="7092"/>
                  <a:pt x="16602" y="7092"/>
                  <a:pt x="16602" y="7092"/>
                </a:cubicBezTo>
                <a:cubicBezTo>
                  <a:pt x="15645" y="6669"/>
                  <a:pt x="15645" y="6669"/>
                  <a:pt x="15645" y="6669"/>
                </a:cubicBezTo>
                <a:cubicBezTo>
                  <a:pt x="14994" y="7599"/>
                  <a:pt x="14994" y="7599"/>
                  <a:pt x="14994" y="7599"/>
                </a:cubicBezTo>
                <a:cubicBezTo>
                  <a:pt x="15153" y="8671"/>
                  <a:pt x="15153" y="8671"/>
                  <a:pt x="15153" y="8671"/>
                </a:cubicBezTo>
                <a:cubicBezTo>
                  <a:pt x="16177" y="9263"/>
                  <a:pt x="16177" y="9263"/>
                  <a:pt x="16177" y="9263"/>
                </a:cubicBezTo>
                <a:cubicBezTo>
                  <a:pt x="16828" y="9728"/>
                  <a:pt x="16828" y="9728"/>
                  <a:pt x="16828" y="9728"/>
                </a:cubicBezTo>
                <a:cubicBezTo>
                  <a:pt x="17081" y="10433"/>
                  <a:pt x="17081" y="10433"/>
                  <a:pt x="17081" y="10433"/>
                </a:cubicBezTo>
                <a:cubicBezTo>
                  <a:pt x="17918" y="12351"/>
                  <a:pt x="17918" y="12351"/>
                  <a:pt x="17918" y="12351"/>
                </a:cubicBezTo>
                <a:cubicBezTo>
                  <a:pt x="17732" y="12915"/>
                  <a:pt x="17732" y="12915"/>
                  <a:pt x="17732" y="12915"/>
                </a:cubicBezTo>
                <a:cubicBezTo>
                  <a:pt x="17200" y="13930"/>
                  <a:pt x="17200" y="13930"/>
                  <a:pt x="17200" y="13930"/>
                </a:cubicBezTo>
                <a:cubicBezTo>
                  <a:pt x="16243" y="12802"/>
                  <a:pt x="16243" y="12802"/>
                  <a:pt x="16243" y="12802"/>
                </a:cubicBezTo>
                <a:cubicBezTo>
                  <a:pt x="16615" y="11928"/>
                  <a:pt x="16615" y="11928"/>
                  <a:pt x="16615" y="11928"/>
                </a:cubicBezTo>
                <a:cubicBezTo>
                  <a:pt x="16190" y="11026"/>
                  <a:pt x="16190" y="11026"/>
                  <a:pt x="16190" y="11026"/>
                </a:cubicBezTo>
                <a:cubicBezTo>
                  <a:pt x="15486" y="10899"/>
                  <a:pt x="15486" y="10899"/>
                  <a:pt x="15486" y="10899"/>
                </a:cubicBezTo>
                <a:cubicBezTo>
                  <a:pt x="15233" y="11420"/>
                  <a:pt x="15233" y="11420"/>
                  <a:pt x="15233" y="11420"/>
                </a:cubicBezTo>
                <a:cubicBezTo>
                  <a:pt x="15645" y="11716"/>
                  <a:pt x="15645" y="11716"/>
                  <a:pt x="15645" y="11716"/>
                </a:cubicBezTo>
                <a:cubicBezTo>
                  <a:pt x="15685" y="11646"/>
                  <a:pt x="15685" y="11646"/>
                  <a:pt x="15685" y="11646"/>
                </a:cubicBezTo>
                <a:cubicBezTo>
                  <a:pt x="15446" y="11434"/>
                  <a:pt x="15446" y="11434"/>
                  <a:pt x="15446" y="11434"/>
                </a:cubicBezTo>
                <a:cubicBezTo>
                  <a:pt x="15552" y="11166"/>
                  <a:pt x="15552" y="11166"/>
                  <a:pt x="15552" y="11166"/>
                </a:cubicBezTo>
                <a:cubicBezTo>
                  <a:pt x="16124" y="11463"/>
                  <a:pt x="16124" y="11463"/>
                  <a:pt x="16124" y="11463"/>
                </a:cubicBezTo>
                <a:cubicBezTo>
                  <a:pt x="16190" y="12125"/>
                  <a:pt x="16190" y="12125"/>
                  <a:pt x="16190" y="12125"/>
                </a:cubicBezTo>
                <a:cubicBezTo>
                  <a:pt x="15765" y="12492"/>
                  <a:pt x="15765" y="12492"/>
                  <a:pt x="15765" y="12492"/>
                </a:cubicBezTo>
                <a:cubicBezTo>
                  <a:pt x="15459" y="12435"/>
                  <a:pt x="15459" y="12435"/>
                  <a:pt x="15459" y="12435"/>
                </a:cubicBezTo>
                <a:cubicBezTo>
                  <a:pt x="15020" y="12393"/>
                  <a:pt x="15020" y="12393"/>
                  <a:pt x="15020" y="12393"/>
                </a:cubicBezTo>
                <a:cubicBezTo>
                  <a:pt x="14263" y="12506"/>
                  <a:pt x="14263" y="12506"/>
                  <a:pt x="14263" y="12506"/>
                </a:cubicBezTo>
                <a:cubicBezTo>
                  <a:pt x="13625" y="12365"/>
                  <a:pt x="13625" y="12365"/>
                  <a:pt x="13625" y="12365"/>
                </a:cubicBezTo>
                <a:cubicBezTo>
                  <a:pt x="12800" y="10997"/>
                  <a:pt x="12800" y="10997"/>
                  <a:pt x="12800" y="10997"/>
                </a:cubicBezTo>
                <a:cubicBezTo>
                  <a:pt x="12668" y="10546"/>
                  <a:pt x="12668" y="10546"/>
                  <a:pt x="12668" y="10546"/>
                </a:cubicBezTo>
                <a:cubicBezTo>
                  <a:pt x="12668" y="9799"/>
                  <a:pt x="12668" y="9799"/>
                  <a:pt x="12668" y="9799"/>
                </a:cubicBezTo>
                <a:cubicBezTo>
                  <a:pt x="13359" y="8558"/>
                  <a:pt x="13359" y="8558"/>
                  <a:pt x="13359" y="8558"/>
                </a:cubicBezTo>
                <a:cubicBezTo>
                  <a:pt x="13864" y="7924"/>
                  <a:pt x="13864" y="7924"/>
                  <a:pt x="13864" y="7924"/>
                </a:cubicBezTo>
                <a:cubicBezTo>
                  <a:pt x="14249" y="7148"/>
                  <a:pt x="14249" y="7148"/>
                  <a:pt x="14249" y="7148"/>
                </a:cubicBezTo>
                <a:cubicBezTo>
                  <a:pt x="14449" y="6260"/>
                  <a:pt x="14449" y="6260"/>
                  <a:pt x="14449" y="6260"/>
                </a:cubicBezTo>
                <a:cubicBezTo>
                  <a:pt x="14329" y="5414"/>
                  <a:pt x="14329" y="5414"/>
                  <a:pt x="14329" y="5414"/>
                </a:cubicBezTo>
                <a:cubicBezTo>
                  <a:pt x="13771" y="4892"/>
                  <a:pt x="13771" y="4892"/>
                  <a:pt x="13771" y="4892"/>
                </a:cubicBezTo>
                <a:cubicBezTo>
                  <a:pt x="13120" y="5047"/>
                  <a:pt x="13120" y="5047"/>
                  <a:pt x="13120" y="5047"/>
                </a:cubicBezTo>
                <a:cubicBezTo>
                  <a:pt x="12827" y="5964"/>
                  <a:pt x="12827" y="5964"/>
                  <a:pt x="12827" y="5964"/>
                </a:cubicBezTo>
                <a:cubicBezTo>
                  <a:pt x="13704" y="6175"/>
                  <a:pt x="13704" y="6175"/>
                  <a:pt x="13704" y="6175"/>
                </a:cubicBezTo>
                <a:cubicBezTo>
                  <a:pt x="13904" y="5710"/>
                  <a:pt x="13904" y="5710"/>
                  <a:pt x="13904" y="5710"/>
                </a:cubicBezTo>
                <a:cubicBezTo>
                  <a:pt x="13625" y="5470"/>
                  <a:pt x="13625" y="5470"/>
                  <a:pt x="13625" y="5470"/>
                </a:cubicBezTo>
                <a:cubicBezTo>
                  <a:pt x="13492" y="5611"/>
                  <a:pt x="13492" y="5611"/>
                  <a:pt x="13492" y="5611"/>
                </a:cubicBezTo>
                <a:cubicBezTo>
                  <a:pt x="13439" y="5752"/>
                  <a:pt x="13439" y="5752"/>
                  <a:pt x="13439" y="5752"/>
                </a:cubicBezTo>
                <a:cubicBezTo>
                  <a:pt x="13611" y="5569"/>
                  <a:pt x="13611" y="5569"/>
                  <a:pt x="13611" y="5569"/>
                </a:cubicBezTo>
                <a:cubicBezTo>
                  <a:pt x="13704" y="5724"/>
                  <a:pt x="13704" y="5724"/>
                  <a:pt x="13704" y="5724"/>
                </a:cubicBezTo>
                <a:cubicBezTo>
                  <a:pt x="13545" y="6006"/>
                  <a:pt x="13545" y="6006"/>
                  <a:pt x="13545" y="6006"/>
                </a:cubicBezTo>
                <a:cubicBezTo>
                  <a:pt x="13133" y="5851"/>
                  <a:pt x="13133" y="5851"/>
                  <a:pt x="13133" y="5851"/>
                </a:cubicBezTo>
                <a:cubicBezTo>
                  <a:pt x="13186" y="5372"/>
                  <a:pt x="13186" y="5372"/>
                  <a:pt x="13186" y="5372"/>
                </a:cubicBezTo>
                <a:cubicBezTo>
                  <a:pt x="13611" y="5160"/>
                  <a:pt x="13611" y="5160"/>
                  <a:pt x="13611" y="5160"/>
                </a:cubicBezTo>
                <a:cubicBezTo>
                  <a:pt x="14090" y="5668"/>
                  <a:pt x="14090" y="5668"/>
                  <a:pt x="14090" y="5668"/>
                </a:cubicBezTo>
                <a:cubicBezTo>
                  <a:pt x="14050" y="6556"/>
                  <a:pt x="14050" y="6556"/>
                  <a:pt x="14050" y="6556"/>
                </a:cubicBezTo>
                <a:cubicBezTo>
                  <a:pt x="13718" y="7388"/>
                  <a:pt x="13718" y="7388"/>
                  <a:pt x="13718" y="7388"/>
                </a:cubicBezTo>
                <a:cubicBezTo>
                  <a:pt x="13213" y="8065"/>
                  <a:pt x="13213" y="8065"/>
                  <a:pt x="13213" y="8065"/>
                </a:cubicBezTo>
                <a:cubicBezTo>
                  <a:pt x="12654" y="8727"/>
                  <a:pt x="12654" y="8727"/>
                  <a:pt x="12654" y="8727"/>
                </a:cubicBezTo>
                <a:cubicBezTo>
                  <a:pt x="12269" y="9475"/>
                  <a:pt x="12269" y="9475"/>
                  <a:pt x="12269" y="9475"/>
                </a:cubicBezTo>
                <a:cubicBezTo>
                  <a:pt x="10940" y="7825"/>
                  <a:pt x="10940" y="7825"/>
                  <a:pt x="10940" y="7825"/>
                </a:cubicBezTo>
                <a:cubicBezTo>
                  <a:pt x="10009" y="7430"/>
                  <a:pt x="10009" y="7430"/>
                  <a:pt x="10009" y="7430"/>
                </a:cubicBezTo>
                <a:cubicBezTo>
                  <a:pt x="9145" y="7754"/>
                  <a:pt x="9145" y="7754"/>
                  <a:pt x="9145" y="7754"/>
                </a:cubicBezTo>
                <a:cubicBezTo>
                  <a:pt x="8640" y="9108"/>
                  <a:pt x="8640" y="9108"/>
                  <a:pt x="8640" y="9108"/>
                </a:cubicBezTo>
                <a:cubicBezTo>
                  <a:pt x="9690" y="9460"/>
                  <a:pt x="9690" y="9460"/>
                  <a:pt x="9690" y="9460"/>
                </a:cubicBezTo>
                <a:cubicBezTo>
                  <a:pt x="10248" y="8939"/>
                  <a:pt x="10248" y="8939"/>
                  <a:pt x="10248" y="8939"/>
                </a:cubicBezTo>
                <a:cubicBezTo>
                  <a:pt x="10049" y="8234"/>
                  <a:pt x="10049" y="8234"/>
                  <a:pt x="10049" y="8234"/>
                </a:cubicBezTo>
                <a:cubicBezTo>
                  <a:pt x="9411" y="8290"/>
                  <a:pt x="9411" y="8290"/>
                  <a:pt x="9411" y="8290"/>
                </a:cubicBezTo>
                <a:cubicBezTo>
                  <a:pt x="9398" y="8671"/>
                  <a:pt x="9398" y="8671"/>
                  <a:pt x="9398" y="8671"/>
                </a:cubicBezTo>
                <a:cubicBezTo>
                  <a:pt x="9584" y="8784"/>
                  <a:pt x="9584" y="8784"/>
                  <a:pt x="9584" y="8784"/>
                </a:cubicBezTo>
                <a:cubicBezTo>
                  <a:pt x="9757" y="8812"/>
                  <a:pt x="9757" y="8812"/>
                  <a:pt x="9757" y="8812"/>
                </a:cubicBezTo>
                <a:cubicBezTo>
                  <a:pt x="9531" y="8671"/>
                  <a:pt x="9531" y="8671"/>
                  <a:pt x="9531" y="8671"/>
                </a:cubicBezTo>
                <a:cubicBezTo>
                  <a:pt x="9544" y="8361"/>
                  <a:pt x="9544" y="8361"/>
                  <a:pt x="9544" y="8361"/>
                </a:cubicBezTo>
                <a:cubicBezTo>
                  <a:pt x="10089" y="8615"/>
                  <a:pt x="10089" y="8615"/>
                  <a:pt x="10089" y="8615"/>
                </a:cubicBezTo>
                <a:cubicBezTo>
                  <a:pt x="9677" y="9193"/>
                  <a:pt x="9677" y="9193"/>
                  <a:pt x="9677" y="9193"/>
                </a:cubicBezTo>
                <a:cubicBezTo>
                  <a:pt x="9092" y="8882"/>
                  <a:pt x="9092" y="8882"/>
                  <a:pt x="9092" y="8882"/>
                </a:cubicBezTo>
                <a:cubicBezTo>
                  <a:pt x="9291" y="8107"/>
                  <a:pt x="9291" y="8107"/>
                  <a:pt x="9291" y="8107"/>
                </a:cubicBezTo>
                <a:cubicBezTo>
                  <a:pt x="10115" y="7853"/>
                  <a:pt x="10115" y="7853"/>
                  <a:pt x="10115" y="7853"/>
                </a:cubicBezTo>
                <a:cubicBezTo>
                  <a:pt x="11019" y="8445"/>
                  <a:pt x="11019" y="8445"/>
                  <a:pt x="11019" y="8445"/>
                </a:cubicBezTo>
                <a:cubicBezTo>
                  <a:pt x="12096" y="10335"/>
                  <a:pt x="12096" y="10335"/>
                  <a:pt x="12096" y="10335"/>
                </a:cubicBezTo>
                <a:cubicBezTo>
                  <a:pt x="12256" y="10884"/>
                  <a:pt x="12256" y="10884"/>
                  <a:pt x="12256" y="10884"/>
                </a:cubicBezTo>
                <a:cubicBezTo>
                  <a:pt x="11684" y="10884"/>
                  <a:pt x="11684" y="10884"/>
                  <a:pt x="11684" y="10884"/>
                </a:cubicBezTo>
                <a:cubicBezTo>
                  <a:pt x="11152" y="10758"/>
                  <a:pt x="11152" y="10758"/>
                  <a:pt x="11152" y="10758"/>
                </a:cubicBezTo>
                <a:cubicBezTo>
                  <a:pt x="10953" y="10306"/>
                  <a:pt x="10953" y="10306"/>
                  <a:pt x="10953" y="10306"/>
                </a:cubicBezTo>
                <a:cubicBezTo>
                  <a:pt x="11285" y="10039"/>
                  <a:pt x="11285" y="10039"/>
                  <a:pt x="11285" y="10039"/>
                </a:cubicBezTo>
                <a:cubicBezTo>
                  <a:pt x="11471" y="10180"/>
                  <a:pt x="11471" y="10180"/>
                  <a:pt x="11471" y="10180"/>
                </a:cubicBezTo>
                <a:cubicBezTo>
                  <a:pt x="11551" y="10278"/>
                  <a:pt x="11551" y="10278"/>
                  <a:pt x="11551" y="10278"/>
                </a:cubicBezTo>
                <a:cubicBezTo>
                  <a:pt x="11498" y="10081"/>
                  <a:pt x="11498" y="10081"/>
                  <a:pt x="11498" y="10081"/>
                </a:cubicBezTo>
                <a:cubicBezTo>
                  <a:pt x="11165" y="9827"/>
                  <a:pt x="11165" y="9827"/>
                  <a:pt x="11165" y="9827"/>
                </a:cubicBezTo>
                <a:cubicBezTo>
                  <a:pt x="10740" y="10419"/>
                  <a:pt x="10740" y="10419"/>
                  <a:pt x="10740" y="10419"/>
                </a:cubicBezTo>
                <a:cubicBezTo>
                  <a:pt x="11086" y="11026"/>
                  <a:pt x="11086" y="11026"/>
                  <a:pt x="11086" y="11026"/>
                </a:cubicBezTo>
                <a:cubicBezTo>
                  <a:pt x="11671" y="11181"/>
                  <a:pt x="11671" y="11181"/>
                  <a:pt x="11671" y="11181"/>
                </a:cubicBezTo>
                <a:cubicBezTo>
                  <a:pt x="11299" y="12055"/>
                  <a:pt x="11299" y="12055"/>
                  <a:pt x="11299" y="12055"/>
                </a:cubicBezTo>
                <a:cubicBezTo>
                  <a:pt x="11352" y="12252"/>
                  <a:pt x="11352" y="12252"/>
                  <a:pt x="11352" y="12252"/>
                </a:cubicBezTo>
                <a:cubicBezTo>
                  <a:pt x="11405" y="12069"/>
                  <a:pt x="11405" y="12069"/>
                  <a:pt x="11405" y="12069"/>
                </a:cubicBezTo>
                <a:cubicBezTo>
                  <a:pt x="11883" y="11364"/>
                  <a:pt x="11883" y="11364"/>
                  <a:pt x="11883" y="11364"/>
                </a:cubicBezTo>
                <a:cubicBezTo>
                  <a:pt x="12402" y="11434"/>
                  <a:pt x="12402" y="11434"/>
                  <a:pt x="12402" y="11434"/>
                </a:cubicBezTo>
                <a:cubicBezTo>
                  <a:pt x="12654" y="12069"/>
                  <a:pt x="12654" y="12069"/>
                  <a:pt x="12654" y="12069"/>
                </a:cubicBezTo>
                <a:cubicBezTo>
                  <a:pt x="13040" y="12605"/>
                  <a:pt x="13040" y="12605"/>
                  <a:pt x="13040" y="12605"/>
                </a:cubicBezTo>
                <a:cubicBezTo>
                  <a:pt x="12548" y="13056"/>
                  <a:pt x="12548" y="13056"/>
                  <a:pt x="12548" y="13056"/>
                </a:cubicBezTo>
                <a:cubicBezTo>
                  <a:pt x="12508" y="13831"/>
                  <a:pt x="12508" y="13831"/>
                  <a:pt x="12508" y="13831"/>
                </a:cubicBezTo>
                <a:cubicBezTo>
                  <a:pt x="13027" y="14466"/>
                  <a:pt x="13027" y="14466"/>
                  <a:pt x="13027" y="14466"/>
                </a:cubicBezTo>
                <a:cubicBezTo>
                  <a:pt x="13439" y="14113"/>
                  <a:pt x="13439" y="14113"/>
                  <a:pt x="13439" y="14113"/>
                </a:cubicBezTo>
                <a:cubicBezTo>
                  <a:pt x="13505" y="13775"/>
                  <a:pt x="13505" y="13775"/>
                  <a:pt x="13505" y="13775"/>
                </a:cubicBezTo>
                <a:cubicBezTo>
                  <a:pt x="13452" y="13465"/>
                  <a:pt x="13452" y="13465"/>
                  <a:pt x="13452" y="13465"/>
                </a:cubicBezTo>
                <a:cubicBezTo>
                  <a:pt x="13213" y="13436"/>
                  <a:pt x="13213" y="13436"/>
                  <a:pt x="13213" y="13436"/>
                </a:cubicBezTo>
                <a:cubicBezTo>
                  <a:pt x="13093" y="13634"/>
                  <a:pt x="13093" y="13634"/>
                  <a:pt x="13093" y="13634"/>
                </a:cubicBezTo>
                <a:cubicBezTo>
                  <a:pt x="13292" y="13535"/>
                  <a:pt x="13292" y="13535"/>
                  <a:pt x="13292" y="13535"/>
                </a:cubicBezTo>
                <a:cubicBezTo>
                  <a:pt x="13332" y="13648"/>
                  <a:pt x="13332" y="13648"/>
                  <a:pt x="13332" y="13648"/>
                </a:cubicBezTo>
                <a:cubicBezTo>
                  <a:pt x="13239" y="13972"/>
                  <a:pt x="13239" y="13972"/>
                  <a:pt x="13239" y="13972"/>
                </a:cubicBezTo>
                <a:cubicBezTo>
                  <a:pt x="13053" y="14184"/>
                  <a:pt x="13053" y="14184"/>
                  <a:pt x="13053" y="14184"/>
                </a:cubicBezTo>
                <a:cubicBezTo>
                  <a:pt x="12973" y="14071"/>
                  <a:pt x="12973" y="14071"/>
                  <a:pt x="12973" y="14071"/>
                </a:cubicBezTo>
                <a:cubicBezTo>
                  <a:pt x="12894" y="13873"/>
                  <a:pt x="12894" y="13873"/>
                  <a:pt x="12894" y="13873"/>
                </a:cubicBezTo>
                <a:cubicBezTo>
                  <a:pt x="12827" y="13507"/>
                  <a:pt x="12827" y="13507"/>
                  <a:pt x="12827" y="13507"/>
                </a:cubicBezTo>
                <a:cubicBezTo>
                  <a:pt x="13133" y="13056"/>
                  <a:pt x="13133" y="13056"/>
                  <a:pt x="13133" y="13056"/>
                </a:cubicBezTo>
                <a:cubicBezTo>
                  <a:pt x="13479" y="12971"/>
                  <a:pt x="13479" y="12971"/>
                  <a:pt x="13479" y="12971"/>
                </a:cubicBezTo>
                <a:cubicBezTo>
                  <a:pt x="13864" y="13070"/>
                  <a:pt x="13864" y="13070"/>
                  <a:pt x="13864" y="13070"/>
                </a:cubicBezTo>
                <a:cubicBezTo>
                  <a:pt x="14648" y="13056"/>
                  <a:pt x="14648" y="13056"/>
                  <a:pt x="14648" y="13056"/>
                </a:cubicBezTo>
                <a:cubicBezTo>
                  <a:pt x="15193" y="13013"/>
                  <a:pt x="15193" y="13013"/>
                  <a:pt x="15193" y="13013"/>
                </a:cubicBezTo>
                <a:cubicBezTo>
                  <a:pt x="15844" y="13296"/>
                  <a:pt x="15844" y="13296"/>
                  <a:pt x="15844" y="13296"/>
                </a:cubicBezTo>
                <a:cubicBezTo>
                  <a:pt x="16655" y="14282"/>
                  <a:pt x="16655" y="14282"/>
                  <a:pt x="16655" y="14282"/>
                </a:cubicBezTo>
                <a:cubicBezTo>
                  <a:pt x="16762" y="14705"/>
                  <a:pt x="16762" y="14705"/>
                  <a:pt x="16762" y="14705"/>
                </a:cubicBezTo>
                <a:cubicBezTo>
                  <a:pt x="16456" y="15537"/>
                  <a:pt x="16456" y="15537"/>
                  <a:pt x="16456" y="15537"/>
                </a:cubicBezTo>
                <a:cubicBezTo>
                  <a:pt x="16110" y="17116"/>
                  <a:pt x="16110" y="17116"/>
                  <a:pt x="16110" y="17116"/>
                </a:cubicBezTo>
                <a:cubicBezTo>
                  <a:pt x="15938" y="18371"/>
                  <a:pt x="15938" y="18371"/>
                  <a:pt x="15938" y="18371"/>
                </a:cubicBezTo>
                <a:cubicBezTo>
                  <a:pt x="15938" y="18385"/>
                  <a:pt x="15938" y="18385"/>
                  <a:pt x="15938" y="18385"/>
                </a:cubicBezTo>
                <a:cubicBezTo>
                  <a:pt x="15938" y="18202"/>
                  <a:pt x="15924" y="18061"/>
                  <a:pt x="15884" y="17962"/>
                </a:cubicBezTo>
                <a:cubicBezTo>
                  <a:pt x="15778" y="17596"/>
                  <a:pt x="15499" y="17046"/>
                  <a:pt x="14608" y="17116"/>
                </a:cubicBezTo>
                <a:cubicBezTo>
                  <a:pt x="14582" y="17116"/>
                  <a:pt x="14648" y="16651"/>
                  <a:pt x="14648" y="16651"/>
                </a:cubicBezTo>
                <a:cubicBezTo>
                  <a:pt x="14396" y="16764"/>
                  <a:pt x="14396" y="16764"/>
                  <a:pt x="14396" y="16764"/>
                </a:cubicBezTo>
                <a:cubicBezTo>
                  <a:pt x="14396" y="16764"/>
                  <a:pt x="14289" y="17004"/>
                  <a:pt x="14249" y="17116"/>
                </a:cubicBezTo>
                <a:cubicBezTo>
                  <a:pt x="14223" y="17130"/>
                  <a:pt x="13120" y="16919"/>
                  <a:pt x="12894" y="18103"/>
                </a:cubicBezTo>
                <a:cubicBezTo>
                  <a:pt x="12814" y="18540"/>
                  <a:pt x="12894" y="18921"/>
                  <a:pt x="13133" y="19203"/>
                </a:cubicBezTo>
                <a:cubicBezTo>
                  <a:pt x="13199" y="19288"/>
                  <a:pt x="13279" y="19372"/>
                  <a:pt x="13372" y="19429"/>
                </a:cubicBezTo>
                <a:cubicBezTo>
                  <a:pt x="12176" y="19161"/>
                  <a:pt x="12176" y="19161"/>
                  <a:pt x="12176" y="19161"/>
                </a:cubicBezTo>
                <a:cubicBezTo>
                  <a:pt x="8959" y="20810"/>
                  <a:pt x="8959" y="20810"/>
                  <a:pt x="8959" y="20810"/>
                </a:cubicBezTo>
                <a:cubicBezTo>
                  <a:pt x="7656" y="20359"/>
                  <a:pt x="7656" y="20359"/>
                  <a:pt x="7656" y="20359"/>
                </a:cubicBezTo>
                <a:cubicBezTo>
                  <a:pt x="6114" y="21149"/>
                  <a:pt x="6114" y="21149"/>
                  <a:pt x="6114" y="21149"/>
                </a:cubicBezTo>
                <a:cubicBezTo>
                  <a:pt x="6035" y="21163"/>
                  <a:pt x="6035" y="21163"/>
                  <a:pt x="6035" y="21163"/>
                </a:cubicBezTo>
                <a:cubicBezTo>
                  <a:pt x="5756" y="20514"/>
                  <a:pt x="5756" y="20514"/>
                  <a:pt x="5756" y="20514"/>
                </a:cubicBezTo>
                <a:cubicBezTo>
                  <a:pt x="5716" y="19626"/>
                  <a:pt x="5716" y="19626"/>
                  <a:pt x="5716" y="19626"/>
                </a:cubicBezTo>
                <a:cubicBezTo>
                  <a:pt x="5503" y="19288"/>
                  <a:pt x="5503" y="19288"/>
                  <a:pt x="5503" y="19288"/>
                </a:cubicBezTo>
                <a:cubicBezTo>
                  <a:pt x="5942" y="18625"/>
                  <a:pt x="5942" y="18625"/>
                  <a:pt x="5942" y="18625"/>
                </a:cubicBezTo>
                <a:cubicBezTo>
                  <a:pt x="5968" y="17934"/>
                  <a:pt x="5968" y="17934"/>
                  <a:pt x="5968" y="17934"/>
                </a:cubicBezTo>
                <a:cubicBezTo>
                  <a:pt x="5623" y="17356"/>
                  <a:pt x="5623" y="17356"/>
                  <a:pt x="5623" y="17356"/>
                </a:cubicBezTo>
                <a:cubicBezTo>
                  <a:pt x="5304" y="17342"/>
                  <a:pt x="5304" y="17342"/>
                  <a:pt x="5304" y="17342"/>
                </a:cubicBezTo>
                <a:cubicBezTo>
                  <a:pt x="5024" y="17483"/>
                  <a:pt x="5024" y="17483"/>
                  <a:pt x="5024" y="17483"/>
                </a:cubicBezTo>
                <a:cubicBezTo>
                  <a:pt x="5104" y="17934"/>
                  <a:pt x="5104" y="17934"/>
                  <a:pt x="5104" y="17934"/>
                </a:cubicBezTo>
                <a:cubicBezTo>
                  <a:pt x="5410" y="17920"/>
                  <a:pt x="5410" y="17920"/>
                  <a:pt x="5410" y="17920"/>
                </a:cubicBezTo>
                <a:cubicBezTo>
                  <a:pt x="5397" y="17878"/>
                  <a:pt x="5397" y="17878"/>
                  <a:pt x="5397" y="17878"/>
                </a:cubicBezTo>
                <a:cubicBezTo>
                  <a:pt x="5197" y="17793"/>
                  <a:pt x="5197" y="17793"/>
                  <a:pt x="5197" y="17793"/>
                </a:cubicBezTo>
                <a:cubicBezTo>
                  <a:pt x="5171" y="17582"/>
                  <a:pt x="5171" y="17582"/>
                  <a:pt x="5171" y="17582"/>
                </a:cubicBezTo>
                <a:cubicBezTo>
                  <a:pt x="5317" y="17497"/>
                  <a:pt x="5317" y="17497"/>
                  <a:pt x="5317" y="17497"/>
                </a:cubicBezTo>
                <a:cubicBezTo>
                  <a:pt x="5516" y="17511"/>
                  <a:pt x="5516" y="17511"/>
                  <a:pt x="5516" y="17511"/>
                </a:cubicBezTo>
                <a:cubicBezTo>
                  <a:pt x="5822" y="18005"/>
                  <a:pt x="5822" y="18005"/>
                  <a:pt x="5822" y="18005"/>
                </a:cubicBezTo>
                <a:cubicBezTo>
                  <a:pt x="5756" y="18554"/>
                  <a:pt x="5756" y="18554"/>
                  <a:pt x="5756" y="18554"/>
                </a:cubicBezTo>
                <a:cubicBezTo>
                  <a:pt x="5410" y="18992"/>
                  <a:pt x="5410" y="18992"/>
                  <a:pt x="5410" y="18992"/>
                </a:cubicBezTo>
                <a:cubicBezTo>
                  <a:pt x="5117" y="19090"/>
                  <a:pt x="5117" y="19090"/>
                  <a:pt x="5117" y="19090"/>
                </a:cubicBezTo>
                <a:cubicBezTo>
                  <a:pt x="4745" y="19062"/>
                  <a:pt x="4745" y="19062"/>
                  <a:pt x="4745" y="19062"/>
                </a:cubicBezTo>
                <a:cubicBezTo>
                  <a:pt x="4174" y="19203"/>
                  <a:pt x="4174" y="19203"/>
                  <a:pt x="4174" y="19203"/>
                </a:cubicBezTo>
                <a:cubicBezTo>
                  <a:pt x="3748" y="19527"/>
                  <a:pt x="3748" y="19527"/>
                  <a:pt x="3748" y="19527"/>
                </a:cubicBezTo>
                <a:cubicBezTo>
                  <a:pt x="3669" y="19556"/>
                  <a:pt x="3669" y="19556"/>
                  <a:pt x="3669" y="19556"/>
                </a:cubicBezTo>
                <a:cubicBezTo>
                  <a:pt x="3709" y="19147"/>
                  <a:pt x="3709" y="19147"/>
                  <a:pt x="3709" y="19147"/>
                </a:cubicBezTo>
                <a:cubicBezTo>
                  <a:pt x="3695" y="19076"/>
                  <a:pt x="3695" y="19076"/>
                  <a:pt x="3695" y="19076"/>
                </a:cubicBezTo>
                <a:cubicBezTo>
                  <a:pt x="3788" y="18597"/>
                  <a:pt x="3788" y="18597"/>
                  <a:pt x="3788" y="18597"/>
                </a:cubicBezTo>
                <a:cubicBezTo>
                  <a:pt x="3336" y="18977"/>
                  <a:pt x="3336" y="18977"/>
                  <a:pt x="3336" y="18977"/>
                </a:cubicBezTo>
                <a:cubicBezTo>
                  <a:pt x="3004" y="18992"/>
                  <a:pt x="3004" y="18992"/>
                  <a:pt x="3004" y="18992"/>
                </a:cubicBezTo>
                <a:cubicBezTo>
                  <a:pt x="2525" y="18667"/>
                  <a:pt x="2525" y="18667"/>
                  <a:pt x="2525" y="18667"/>
                </a:cubicBezTo>
                <a:cubicBezTo>
                  <a:pt x="2712" y="19189"/>
                  <a:pt x="2712" y="19189"/>
                  <a:pt x="2712" y="19189"/>
                </a:cubicBezTo>
                <a:cubicBezTo>
                  <a:pt x="2698" y="19513"/>
                  <a:pt x="2698" y="19513"/>
                  <a:pt x="2698" y="19513"/>
                </a:cubicBezTo>
                <a:cubicBezTo>
                  <a:pt x="2791" y="19668"/>
                  <a:pt x="2791" y="19668"/>
                  <a:pt x="2791" y="19668"/>
                </a:cubicBezTo>
                <a:cubicBezTo>
                  <a:pt x="3044" y="19809"/>
                  <a:pt x="3044" y="19809"/>
                  <a:pt x="3044" y="19809"/>
                </a:cubicBezTo>
                <a:cubicBezTo>
                  <a:pt x="3323" y="19809"/>
                  <a:pt x="3323" y="19809"/>
                  <a:pt x="3323" y="19809"/>
                </a:cubicBezTo>
                <a:cubicBezTo>
                  <a:pt x="3363" y="19823"/>
                  <a:pt x="3363" y="19823"/>
                  <a:pt x="3363" y="19823"/>
                </a:cubicBezTo>
                <a:cubicBezTo>
                  <a:pt x="3336" y="20500"/>
                  <a:pt x="3336" y="20500"/>
                  <a:pt x="3336" y="20500"/>
                </a:cubicBezTo>
                <a:lnTo>
                  <a:pt x="3164" y="21304"/>
                </a:lnTo>
                <a:close/>
                <a:moveTo>
                  <a:pt x="14967" y="18273"/>
                </a:moveTo>
                <a:cubicBezTo>
                  <a:pt x="14661" y="18681"/>
                  <a:pt x="14661" y="18681"/>
                  <a:pt x="14661" y="18681"/>
                </a:cubicBezTo>
                <a:cubicBezTo>
                  <a:pt x="14236" y="18498"/>
                  <a:pt x="14236" y="18498"/>
                  <a:pt x="14236" y="18498"/>
                </a:cubicBezTo>
                <a:cubicBezTo>
                  <a:pt x="14289" y="18456"/>
                  <a:pt x="14967" y="18273"/>
                  <a:pt x="14967" y="18273"/>
                </a:cubicBezTo>
                <a:close/>
                <a:moveTo>
                  <a:pt x="14130" y="18752"/>
                </a:moveTo>
                <a:cubicBezTo>
                  <a:pt x="13930" y="18710"/>
                  <a:pt x="13930" y="18710"/>
                  <a:pt x="13930" y="18710"/>
                </a:cubicBezTo>
                <a:cubicBezTo>
                  <a:pt x="14050" y="18526"/>
                  <a:pt x="14050" y="18526"/>
                  <a:pt x="14050" y="18526"/>
                </a:cubicBezTo>
                <a:lnTo>
                  <a:pt x="14130" y="18752"/>
                </a:lnTo>
                <a:close/>
                <a:moveTo>
                  <a:pt x="13970" y="18385"/>
                </a:moveTo>
                <a:cubicBezTo>
                  <a:pt x="13571" y="18442"/>
                  <a:pt x="13571" y="18442"/>
                  <a:pt x="13571" y="18442"/>
                </a:cubicBezTo>
                <a:cubicBezTo>
                  <a:pt x="13571" y="18442"/>
                  <a:pt x="13479" y="18019"/>
                  <a:pt x="13425" y="17920"/>
                </a:cubicBezTo>
                <a:cubicBezTo>
                  <a:pt x="13571" y="18019"/>
                  <a:pt x="13970" y="18385"/>
                  <a:pt x="13970" y="18385"/>
                </a:cubicBezTo>
                <a:close/>
                <a:moveTo>
                  <a:pt x="13226" y="18385"/>
                </a:moveTo>
                <a:cubicBezTo>
                  <a:pt x="13492" y="18822"/>
                  <a:pt x="14223" y="18977"/>
                  <a:pt x="14223" y="18977"/>
                </a:cubicBezTo>
                <a:cubicBezTo>
                  <a:pt x="14356" y="19189"/>
                  <a:pt x="14356" y="19189"/>
                  <a:pt x="14356" y="19189"/>
                </a:cubicBezTo>
                <a:cubicBezTo>
                  <a:pt x="14555" y="18977"/>
                  <a:pt x="14555" y="18977"/>
                  <a:pt x="14555" y="18977"/>
                </a:cubicBezTo>
                <a:cubicBezTo>
                  <a:pt x="14861" y="18935"/>
                  <a:pt x="14994" y="18696"/>
                  <a:pt x="15020" y="18625"/>
                </a:cubicBezTo>
                <a:cubicBezTo>
                  <a:pt x="15020" y="18639"/>
                  <a:pt x="15034" y="18738"/>
                  <a:pt x="15020" y="18639"/>
                </a:cubicBezTo>
                <a:cubicBezTo>
                  <a:pt x="14901" y="19682"/>
                  <a:pt x="13877" y="19259"/>
                  <a:pt x="13877" y="19259"/>
                </a:cubicBezTo>
                <a:cubicBezTo>
                  <a:pt x="13771" y="18963"/>
                  <a:pt x="13771" y="18963"/>
                  <a:pt x="13771" y="18963"/>
                </a:cubicBezTo>
                <a:cubicBezTo>
                  <a:pt x="13545" y="19104"/>
                  <a:pt x="13545" y="19104"/>
                  <a:pt x="13545" y="19104"/>
                </a:cubicBezTo>
                <a:cubicBezTo>
                  <a:pt x="13226" y="18766"/>
                  <a:pt x="13226" y="18385"/>
                  <a:pt x="13226" y="18385"/>
                </a:cubicBezTo>
                <a:close/>
                <a:moveTo>
                  <a:pt x="5290" y="20754"/>
                </a:moveTo>
                <a:cubicBezTo>
                  <a:pt x="5304" y="19964"/>
                  <a:pt x="5304" y="19964"/>
                  <a:pt x="5304" y="19964"/>
                </a:cubicBezTo>
                <a:cubicBezTo>
                  <a:pt x="5397" y="20303"/>
                  <a:pt x="5397" y="20303"/>
                  <a:pt x="5397" y="20303"/>
                </a:cubicBezTo>
                <a:cubicBezTo>
                  <a:pt x="5689" y="20712"/>
                  <a:pt x="5689" y="20712"/>
                  <a:pt x="5689" y="20712"/>
                </a:cubicBezTo>
                <a:cubicBezTo>
                  <a:pt x="5849" y="21120"/>
                  <a:pt x="5849" y="21120"/>
                  <a:pt x="5849" y="21120"/>
                </a:cubicBezTo>
                <a:cubicBezTo>
                  <a:pt x="5822" y="21177"/>
                  <a:pt x="5822" y="21177"/>
                  <a:pt x="5822" y="21177"/>
                </a:cubicBezTo>
                <a:cubicBezTo>
                  <a:pt x="5184" y="21219"/>
                  <a:pt x="5184" y="21219"/>
                  <a:pt x="5184" y="21219"/>
                </a:cubicBezTo>
                <a:lnTo>
                  <a:pt x="5290" y="20754"/>
                </a:lnTo>
                <a:close/>
                <a:moveTo>
                  <a:pt x="3934" y="20303"/>
                </a:moveTo>
                <a:cubicBezTo>
                  <a:pt x="4559" y="19852"/>
                  <a:pt x="4559" y="19852"/>
                  <a:pt x="4559" y="19852"/>
                </a:cubicBezTo>
                <a:cubicBezTo>
                  <a:pt x="4838" y="20021"/>
                  <a:pt x="4838" y="20021"/>
                  <a:pt x="4838" y="20021"/>
                </a:cubicBezTo>
                <a:cubicBezTo>
                  <a:pt x="5091" y="20669"/>
                  <a:pt x="5091" y="20669"/>
                  <a:pt x="5091" y="20669"/>
                </a:cubicBezTo>
                <a:cubicBezTo>
                  <a:pt x="5064" y="21135"/>
                  <a:pt x="5064" y="21135"/>
                  <a:pt x="5064" y="21135"/>
                </a:cubicBezTo>
                <a:cubicBezTo>
                  <a:pt x="4998" y="21233"/>
                  <a:pt x="4998" y="21233"/>
                  <a:pt x="4998" y="21233"/>
                </a:cubicBezTo>
                <a:cubicBezTo>
                  <a:pt x="3895" y="21318"/>
                  <a:pt x="3895" y="21318"/>
                  <a:pt x="3895" y="21318"/>
                </a:cubicBezTo>
                <a:cubicBezTo>
                  <a:pt x="3868" y="20500"/>
                  <a:pt x="3868" y="20500"/>
                  <a:pt x="3868" y="20500"/>
                </a:cubicBezTo>
                <a:lnTo>
                  <a:pt x="3934" y="20303"/>
                </a:lnTo>
                <a:close/>
                <a:moveTo>
                  <a:pt x="3536" y="20669"/>
                </a:moveTo>
                <a:cubicBezTo>
                  <a:pt x="3576" y="20472"/>
                  <a:pt x="3576" y="20472"/>
                  <a:pt x="3576" y="20472"/>
                </a:cubicBezTo>
                <a:cubicBezTo>
                  <a:pt x="3629" y="20486"/>
                  <a:pt x="3629" y="20486"/>
                  <a:pt x="3629" y="20486"/>
                </a:cubicBezTo>
                <a:cubicBezTo>
                  <a:pt x="3669" y="20514"/>
                  <a:pt x="3669" y="20514"/>
                  <a:pt x="3669" y="20514"/>
                </a:cubicBezTo>
                <a:cubicBezTo>
                  <a:pt x="3762" y="21247"/>
                  <a:pt x="3762" y="21247"/>
                  <a:pt x="3762" y="21247"/>
                </a:cubicBezTo>
                <a:cubicBezTo>
                  <a:pt x="3655" y="21332"/>
                  <a:pt x="3655" y="21332"/>
                  <a:pt x="3655" y="21332"/>
                </a:cubicBezTo>
                <a:cubicBezTo>
                  <a:pt x="3283" y="21360"/>
                  <a:pt x="3283" y="21360"/>
                  <a:pt x="3283" y="21360"/>
                </a:cubicBezTo>
                <a:lnTo>
                  <a:pt x="3536" y="2066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69;p5"/>
          <p:cNvSpPr/>
          <p:nvPr/>
        </p:nvSpPr>
        <p:spPr>
          <a:xfrm>
            <a:off x="606147" y="4285180"/>
            <a:ext cx="423753" cy="184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50" fill="norm" stroke="1" extrusionOk="0">
                <a:moveTo>
                  <a:pt x="2620" y="7604"/>
                </a:moveTo>
                <a:cubicBezTo>
                  <a:pt x="3891" y="7114"/>
                  <a:pt x="5718" y="8914"/>
                  <a:pt x="5162" y="12023"/>
                </a:cubicBezTo>
                <a:cubicBezTo>
                  <a:pt x="6909" y="10877"/>
                  <a:pt x="8656" y="15950"/>
                  <a:pt x="8259" y="19550"/>
                </a:cubicBezTo>
                <a:cubicBezTo>
                  <a:pt x="8973" y="17259"/>
                  <a:pt x="11435" y="13495"/>
                  <a:pt x="13341" y="16932"/>
                </a:cubicBezTo>
                <a:cubicBezTo>
                  <a:pt x="13579" y="13823"/>
                  <a:pt x="15644" y="12841"/>
                  <a:pt x="16994" y="14314"/>
                </a:cubicBezTo>
                <a:cubicBezTo>
                  <a:pt x="17073" y="9895"/>
                  <a:pt x="20012" y="11859"/>
                  <a:pt x="21600" y="13168"/>
                </a:cubicBezTo>
                <a:cubicBezTo>
                  <a:pt x="21123" y="11041"/>
                  <a:pt x="19615" y="8423"/>
                  <a:pt x="18741" y="7441"/>
                </a:cubicBezTo>
                <a:cubicBezTo>
                  <a:pt x="16676" y="5477"/>
                  <a:pt x="15168" y="5804"/>
                  <a:pt x="15168" y="5804"/>
                </a:cubicBezTo>
                <a:cubicBezTo>
                  <a:pt x="15168" y="5804"/>
                  <a:pt x="14929" y="12677"/>
                  <a:pt x="10879" y="12350"/>
                </a:cubicBezTo>
                <a:cubicBezTo>
                  <a:pt x="10720" y="11859"/>
                  <a:pt x="11435" y="10059"/>
                  <a:pt x="11515" y="9732"/>
                </a:cubicBezTo>
                <a:cubicBezTo>
                  <a:pt x="11038" y="9895"/>
                  <a:pt x="10641" y="10386"/>
                  <a:pt x="10244" y="10059"/>
                </a:cubicBezTo>
                <a:cubicBezTo>
                  <a:pt x="9688" y="9732"/>
                  <a:pt x="9768" y="9404"/>
                  <a:pt x="9529" y="8259"/>
                </a:cubicBezTo>
                <a:cubicBezTo>
                  <a:pt x="9370" y="9077"/>
                  <a:pt x="9212" y="10223"/>
                  <a:pt x="8973" y="10877"/>
                </a:cubicBezTo>
                <a:cubicBezTo>
                  <a:pt x="7465" y="8586"/>
                  <a:pt x="7068" y="4004"/>
                  <a:pt x="7147" y="2204"/>
                </a:cubicBezTo>
                <a:cubicBezTo>
                  <a:pt x="6512" y="241"/>
                  <a:pt x="2144" y="-2050"/>
                  <a:pt x="0" y="3350"/>
                </a:cubicBezTo>
                <a:cubicBezTo>
                  <a:pt x="1270" y="3514"/>
                  <a:pt x="3018" y="4168"/>
                  <a:pt x="2620" y="760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70;p5"/>
          <p:cNvSpPr/>
          <p:nvPr/>
        </p:nvSpPr>
        <p:spPr>
          <a:xfrm>
            <a:off x="18" y="3496371"/>
            <a:ext cx="2725902" cy="1651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58" y="20031"/>
                </a:moveTo>
                <a:cubicBezTo>
                  <a:pt x="19003" y="20418"/>
                  <a:pt x="19003" y="20418"/>
                  <a:pt x="19003" y="20418"/>
                </a:cubicBezTo>
                <a:cubicBezTo>
                  <a:pt x="17834" y="19358"/>
                  <a:pt x="17834" y="19358"/>
                  <a:pt x="17834" y="19358"/>
                </a:cubicBezTo>
                <a:cubicBezTo>
                  <a:pt x="14745" y="19725"/>
                  <a:pt x="14745" y="19725"/>
                  <a:pt x="14745" y="19725"/>
                </a:cubicBezTo>
                <a:cubicBezTo>
                  <a:pt x="14154" y="19501"/>
                  <a:pt x="14154" y="19501"/>
                  <a:pt x="14154" y="19501"/>
                </a:cubicBezTo>
                <a:cubicBezTo>
                  <a:pt x="14794" y="15996"/>
                  <a:pt x="14794" y="15996"/>
                  <a:pt x="14794" y="15996"/>
                </a:cubicBezTo>
                <a:cubicBezTo>
                  <a:pt x="13268" y="16424"/>
                  <a:pt x="13268" y="16424"/>
                  <a:pt x="13268" y="16424"/>
                </a:cubicBezTo>
                <a:cubicBezTo>
                  <a:pt x="13268" y="19175"/>
                  <a:pt x="13268" y="19175"/>
                  <a:pt x="13268" y="19175"/>
                </a:cubicBezTo>
                <a:cubicBezTo>
                  <a:pt x="12702" y="18666"/>
                  <a:pt x="12702" y="18666"/>
                  <a:pt x="12702" y="18666"/>
                </a:cubicBezTo>
                <a:cubicBezTo>
                  <a:pt x="12234" y="18951"/>
                  <a:pt x="12234" y="18951"/>
                  <a:pt x="12234" y="18951"/>
                </a:cubicBezTo>
                <a:cubicBezTo>
                  <a:pt x="11988" y="17565"/>
                  <a:pt x="11988" y="17565"/>
                  <a:pt x="11988" y="17565"/>
                </a:cubicBezTo>
                <a:cubicBezTo>
                  <a:pt x="12443" y="17524"/>
                  <a:pt x="12443" y="17524"/>
                  <a:pt x="12443" y="17524"/>
                </a:cubicBezTo>
                <a:cubicBezTo>
                  <a:pt x="12394" y="17280"/>
                  <a:pt x="12394" y="17280"/>
                  <a:pt x="12394" y="17280"/>
                </a:cubicBezTo>
                <a:cubicBezTo>
                  <a:pt x="11938" y="17321"/>
                  <a:pt x="11938" y="17321"/>
                  <a:pt x="11938" y="17321"/>
                </a:cubicBezTo>
                <a:cubicBezTo>
                  <a:pt x="11840" y="16791"/>
                  <a:pt x="11840" y="16791"/>
                  <a:pt x="11840" y="16791"/>
                </a:cubicBezTo>
                <a:cubicBezTo>
                  <a:pt x="11705" y="16791"/>
                  <a:pt x="11705" y="16791"/>
                  <a:pt x="11705" y="16791"/>
                </a:cubicBezTo>
                <a:cubicBezTo>
                  <a:pt x="11766" y="17341"/>
                  <a:pt x="11766" y="17341"/>
                  <a:pt x="11766" y="17341"/>
                </a:cubicBezTo>
                <a:cubicBezTo>
                  <a:pt x="11311" y="17402"/>
                  <a:pt x="11311" y="17402"/>
                  <a:pt x="11311" y="17402"/>
                </a:cubicBezTo>
                <a:cubicBezTo>
                  <a:pt x="11311" y="17647"/>
                  <a:pt x="11311" y="17647"/>
                  <a:pt x="11311" y="17647"/>
                </a:cubicBezTo>
                <a:cubicBezTo>
                  <a:pt x="11791" y="17586"/>
                  <a:pt x="11791" y="17586"/>
                  <a:pt x="11791" y="17586"/>
                </a:cubicBezTo>
                <a:cubicBezTo>
                  <a:pt x="11963" y="19114"/>
                  <a:pt x="11963" y="19114"/>
                  <a:pt x="11963" y="19114"/>
                </a:cubicBezTo>
                <a:cubicBezTo>
                  <a:pt x="11877" y="19175"/>
                  <a:pt x="11877" y="19175"/>
                  <a:pt x="11877" y="19175"/>
                </a:cubicBezTo>
                <a:cubicBezTo>
                  <a:pt x="10818" y="18095"/>
                  <a:pt x="10818" y="18095"/>
                  <a:pt x="10818" y="18095"/>
                </a:cubicBezTo>
                <a:cubicBezTo>
                  <a:pt x="10375" y="18075"/>
                  <a:pt x="10375" y="18075"/>
                  <a:pt x="10375" y="18075"/>
                </a:cubicBezTo>
                <a:cubicBezTo>
                  <a:pt x="10855" y="15283"/>
                  <a:pt x="10855" y="15283"/>
                  <a:pt x="10855" y="15283"/>
                </a:cubicBezTo>
                <a:cubicBezTo>
                  <a:pt x="11705" y="15120"/>
                  <a:pt x="11705" y="15120"/>
                  <a:pt x="11705" y="15120"/>
                </a:cubicBezTo>
                <a:cubicBezTo>
                  <a:pt x="11705" y="14427"/>
                  <a:pt x="11705" y="14427"/>
                  <a:pt x="11705" y="14427"/>
                </a:cubicBezTo>
                <a:cubicBezTo>
                  <a:pt x="10954" y="14692"/>
                  <a:pt x="10954" y="14692"/>
                  <a:pt x="10954" y="14692"/>
                </a:cubicBezTo>
                <a:cubicBezTo>
                  <a:pt x="11126" y="13734"/>
                  <a:pt x="11126" y="13734"/>
                  <a:pt x="11126" y="13734"/>
                </a:cubicBezTo>
                <a:cubicBezTo>
                  <a:pt x="10843" y="13734"/>
                  <a:pt x="10843" y="13734"/>
                  <a:pt x="10843" y="13734"/>
                </a:cubicBezTo>
                <a:cubicBezTo>
                  <a:pt x="10843" y="13734"/>
                  <a:pt x="10769" y="14183"/>
                  <a:pt x="10671" y="14794"/>
                </a:cubicBezTo>
                <a:cubicBezTo>
                  <a:pt x="9760" y="15120"/>
                  <a:pt x="9760" y="15120"/>
                  <a:pt x="9760" y="15120"/>
                </a:cubicBezTo>
                <a:cubicBezTo>
                  <a:pt x="9760" y="15507"/>
                  <a:pt x="9760" y="15507"/>
                  <a:pt x="9760" y="15507"/>
                </a:cubicBezTo>
                <a:cubicBezTo>
                  <a:pt x="10572" y="15344"/>
                  <a:pt x="10572" y="15344"/>
                  <a:pt x="10572" y="15344"/>
                </a:cubicBezTo>
                <a:cubicBezTo>
                  <a:pt x="10412" y="16261"/>
                  <a:pt x="10228" y="17361"/>
                  <a:pt x="10117" y="18034"/>
                </a:cubicBezTo>
                <a:cubicBezTo>
                  <a:pt x="9477" y="17993"/>
                  <a:pt x="9477" y="17993"/>
                  <a:pt x="9477" y="17993"/>
                </a:cubicBezTo>
                <a:cubicBezTo>
                  <a:pt x="9120" y="13857"/>
                  <a:pt x="9120" y="13857"/>
                  <a:pt x="9120" y="13857"/>
                </a:cubicBezTo>
                <a:cubicBezTo>
                  <a:pt x="8517" y="13306"/>
                  <a:pt x="8517" y="13306"/>
                  <a:pt x="8517" y="13306"/>
                </a:cubicBezTo>
                <a:cubicBezTo>
                  <a:pt x="7618" y="13918"/>
                  <a:pt x="7618" y="13918"/>
                  <a:pt x="7618" y="13918"/>
                </a:cubicBezTo>
                <a:cubicBezTo>
                  <a:pt x="7434" y="14957"/>
                  <a:pt x="7434" y="14957"/>
                  <a:pt x="7434" y="14957"/>
                </a:cubicBezTo>
                <a:cubicBezTo>
                  <a:pt x="8049" y="17871"/>
                  <a:pt x="8049" y="17871"/>
                  <a:pt x="8049" y="17871"/>
                </a:cubicBezTo>
                <a:cubicBezTo>
                  <a:pt x="7163" y="17789"/>
                  <a:pt x="7163" y="17789"/>
                  <a:pt x="7163" y="17789"/>
                </a:cubicBezTo>
                <a:cubicBezTo>
                  <a:pt x="6301" y="15915"/>
                  <a:pt x="6301" y="15915"/>
                  <a:pt x="6301" y="15915"/>
                </a:cubicBezTo>
                <a:cubicBezTo>
                  <a:pt x="3655" y="14957"/>
                  <a:pt x="3655" y="14957"/>
                  <a:pt x="3655" y="14957"/>
                </a:cubicBezTo>
                <a:cubicBezTo>
                  <a:pt x="2461" y="15324"/>
                  <a:pt x="2461" y="15324"/>
                  <a:pt x="2461" y="15324"/>
                </a:cubicBezTo>
                <a:cubicBezTo>
                  <a:pt x="1304" y="14957"/>
                  <a:pt x="1304" y="14957"/>
                  <a:pt x="1304" y="14957"/>
                </a:cubicBezTo>
                <a:cubicBezTo>
                  <a:pt x="1071" y="14121"/>
                  <a:pt x="1071" y="14121"/>
                  <a:pt x="1071" y="14121"/>
                </a:cubicBezTo>
                <a:cubicBezTo>
                  <a:pt x="1132" y="12858"/>
                  <a:pt x="1132" y="12858"/>
                  <a:pt x="1132" y="12858"/>
                </a:cubicBezTo>
                <a:cubicBezTo>
                  <a:pt x="2781" y="11493"/>
                  <a:pt x="2781" y="11493"/>
                  <a:pt x="2781" y="11493"/>
                </a:cubicBezTo>
                <a:cubicBezTo>
                  <a:pt x="2806" y="10983"/>
                  <a:pt x="2806" y="10983"/>
                  <a:pt x="2806" y="10983"/>
                </a:cubicBezTo>
                <a:cubicBezTo>
                  <a:pt x="2634" y="10718"/>
                  <a:pt x="2634" y="10718"/>
                  <a:pt x="2634" y="10718"/>
                </a:cubicBezTo>
                <a:cubicBezTo>
                  <a:pt x="2511" y="10861"/>
                  <a:pt x="2511" y="10861"/>
                  <a:pt x="2511" y="10861"/>
                </a:cubicBezTo>
                <a:cubicBezTo>
                  <a:pt x="2622" y="10861"/>
                  <a:pt x="2622" y="10861"/>
                  <a:pt x="2622" y="10861"/>
                </a:cubicBezTo>
                <a:cubicBezTo>
                  <a:pt x="2757" y="11024"/>
                  <a:pt x="2757" y="11024"/>
                  <a:pt x="2757" y="11024"/>
                </a:cubicBezTo>
                <a:cubicBezTo>
                  <a:pt x="2646" y="11452"/>
                  <a:pt x="2646" y="11452"/>
                  <a:pt x="2646" y="11452"/>
                </a:cubicBezTo>
                <a:cubicBezTo>
                  <a:pt x="1255" y="12308"/>
                  <a:pt x="1255" y="12308"/>
                  <a:pt x="1255" y="12308"/>
                </a:cubicBezTo>
                <a:cubicBezTo>
                  <a:pt x="2031" y="10718"/>
                  <a:pt x="2031" y="10718"/>
                  <a:pt x="2031" y="10718"/>
                </a:cubicBezTo>
                <a:cubicBezTo>
                  <a:pt x="3434" y="9944"/>
                  <a:pt x="3434" y="9944"/>
                  <a:pt x="3434" y="9944"/>
                </a:cubicBezTo>
                <a:cubicBezTo>
                  <a:pt x="4111" y="8640"/>
                  <a:pt x="4111" y="8640"/>
                  <a:pt x="4111" y="8640"/>
                </a:cubicBezTo>
                <a:cubicBezTo>
                  <a:pt x="4394" y="8946"/>
                  <a:pt x="4394" y="8946"/>
                  <a:pt x="4394" y="8946"/>
                </a:cubicBezTo>
                <a:cubicBezTo>
                  <a:pt x="4394" y="9414"/>
                  <a:pt x="4394" y="9414"/>
                  <a:pt x="4394" y="9414"/>
                </a:cubicBezTo>
                <a:cubicBezTo>
                  <a:pt x="4234" y="9475"/>
                  <a:pt x="4234" y="9475"/>
                  <a:pt x="4234" y="9475"/>
                </a:cubicBezTo>
                <a:cubicBezTo>
                  <a:pt x="4197" y="9394"/>
                  <a:pt x="4197" y="9394"/>
                  <a:pt x="4197" y="9394"/>
                </a:cubicBezTo>
                <a:cubicBezTo>
                  <a:pt x="4197" y="9312"/>
                  <a:pt x="4197" y="9312"/>
                  <a:pt x="4197" y="9312"/>
                </a:cubicBezTo>
                <a:cubicBezTo>
                  <a:pt x="4160" y="9455"/>
                  <a:pt x="4160" y="9455"/>
                  <a:pt x="4160" y="9455"/>
                </a:cubicBezTo>
                <a:cubicBezTo>
                  <a:pt x="4234" y="9598"/>
                  <a:pt x="4234" y="9598"/>
                  <a:pt x="4234" y="9598"/>
                </a:cubicBezTo>
                <a:cubicBezTo>
                  <a:pt x="4492" y="9516"/>
                  <a:pt x="4492" y="9516"/>
                  <a:pt x="4492" y="9516"/>
                </a:cubicBezTo>
                <a:cubicBezTo>
                  <a:pt x="4480" y="8783"/>
                  <a:pt x="4480" y="8783"/>
                  <a:pt x="4480" y="8783"/>
                </a:cubicBezTo>
                <a:cubicBezTo>
                  <a:pt x="4111" y="8334"/>
                  <a:pt x="4111" y="8334"/>
                  <a:pt x="4111" y="8334"/>
                </a:cubicBezTo>
                <a:cubicBezTo>
                  <a:pt x="3655" y="8681"/>
                  <a:pt x="3655" y="8681"/>
                  <a:pt x="3655" y="8681"/>
                </a:cubicBezTo>
                <a:cubicBezTo>
                  <a:pt x="3606" y="8457"/>
                  <a:pt x="3606" y="8457"/>
                  <a:pt x="3606" y="8457"/>
                </a:cubicBezTo>
                <a:cubicBezTo>
                  <a:pt x="3458" y="8294"/>
                  <a:pt x="3458" y="8294"/>
                  <a:pt x="3458" y="8294"/>
                </a:cubicBezTo>
                <a:cubicBezTo>
                  <a:pt x="3274" y="8314"/>
                  <a:pt x="3274" y="8314"/>
                  <a:pt x="3274" y="8314"/>
                </a:cubicBezTo>
                <a:cubicBezTo>
                  <a:pt x="3089" y="8232"/>
                  <a:pt x="3089" y="8232"/>
                  <a:pt x="3089" y="8232"/>
                </a:cubicBezTo>
                <a:cubicBezTo>
                  <a:pt x="3052" y="7947"/>
                  <a:pt x="3052" y="7947"/>
                  <a:pt x="3052" y="7947"/>
                </a:cubicBezTo>
                <a:cubicBezTo>
                  <a:pt x="3040" y="7580"/>
                  <a:pt x="3040" y="7580"/>
                  <a:pt x="3040" y="7580"/>
                </a:cubicBezTo>
                <a:cubicBezTo>
                  <a:pt x="3200" y="7356"/>
                  <a:pt x="3200" y="7356"/>
                  <a:pt x="3200" y="7356"/>
                </a:cubicBezTo>
                <a:cubicBezTo>
                  <a:pt x="3323" y="7580"/>
                  <a:pt x="3323" y="7580"/>
                  <a:pt x="3323" y="7580"/>
                </a:cubicBezTo>
                <a:cubicBezTo>
                  <a:pt x="3249" y="7682"/>
                  <a:pt x="3249" y="7682"/>
                  <a:pt x="3249" y="7682"/>
                </a:cubicBezTo>
                <a:cubicBezTo>
                  <a:pt x="3311" y="7682"/>
                  <a:pt x="3311" y="7682"/>
                  <a:pt x="3311" y="7682"/>
                </a:cubicBezTo>
                <a:cubicBezTo>
                  <a:pt x="3421" y="7519"/>
                  <a:pt x="3421" y="7519"/>
                  <a:pt x="3421" y="7519"/>
                </a:cubicBezTo>
                <a:cubicBezTo>
                  <a:pt x="3200" y="7132"/>
                  <a:pt x="3200" y="7132"/>
                  <a:pt x="3200" y="7132"/>
                </a:cubicBezTo>
                <a:cubicBezTo>
                  <a:pt x="2904" y="7601"/>
                  <a:pt x="2904" y="7601"/>
                  <a:pt x="2904" y="7601"/>
                </a:cubicBezTo>
                <a:cubicBezTo>
                  <a:pt x="2904" y="8232"/>
                  <a:pt x="2904" y="8232"/>
                  <a:pt x="2904" y="8232"/>
                </a:cubicBezTo>
                <a:cubicBezTo>
                  <a:pt x="2609" y="9068"/>
                  <a:pt x="2609" y="9068"/>
                  <a:pt x="2609" y="9068"/>
                </a:cubicBezTo>
                <a:cubicBezTo>
                  <a:pt x="2831" y="9435"/>
                  <a:pt x="2831" y="9435"/>
                  <a:pt x="2831" y="9435"/>
                </a:cubicBezTo>
                <a:cubicBezTo>
                  <a:pt x="3028" y="9190"/>
                  <a:pt x="3028" y="9190"/>
                  <a:pt x="3028" y="9190"/>
                </a:cubicBezTo>
                <a:cubicBezTo>
                  <a:pt x="3040" y="9088"/>
                  <a:pt x="3040" y="9088"/>
                  <a:pt x="3040" y="9088"/>
                </a:cubicBezTo>
                <a:cubicBezTo>
                  <a:pt x="2855" y="9251"/>
                  <a:pt x="2855" y="9251"/>
                  <a:pt x="2855" y="9251"/>
                </a:cubicBezTo>
                <a:cubicBezTo>
                  <a:pt x="2757" y="9109"/>
                  <a:pt x="2757" y="9109"/>
                  <a:pt x="2757" y="9109"/>
                </a:cubicBezTo>
                <a:cubicBezTo>
                  <a:pt x="2954" y="8579"/>
                  <a:pt x="2954" y="8579"/>
                  <a:pt x="2954" y="8579"/>
                </a:cubicBezTo>
                <a:cubicBezTo>
                  <a:pt x="3323" y="8619"/>
                  <a:pt x="3323" y="8619"/>
                  <a:pt x="3323" y="8619"/>
                </a:cubicBezTo>
                <a:cubicBezTo>
                  <a:pt x="3360" y="9251"/>
                  <a:pt x="3360" y="9251"/>
                  <a:pt x="3360" y="9251"/>
                </a:cubicBezTo>
                <a:cubicBezTo>
                  <a:pt x="1723" y="10229"/>
                  <a:pt x="1723" y="10229"/>
                  <a:pt x="1723" y="10229"/>
                </a:cubicBezTo>
                <a:cubicBezTo>
                  <a:pt x="2794" y="5889"/>
                  <a:pt x="2794" y="5889"/>
                  <a:pt x="2794" y="5889"/>
                </a:cubicBezTo>
                <a:cubicBezTo>
                  <a:pt x="3335" y="5135"/>
                  <a:pt x="3335" y="5135"/>
                  <a:pt x="3335" y="5135"/>
                </a:cubicBezTo>
                <a:cubicBezTo>
                  <a:pt x="3692" y="5094"/>
                  <a:pt x="3692" y="5094"/>
                  <a:pt x="3692" y="5094"/>
                </a:cubicBezTo>
                <a:cubicBezTo>
                  <a:pt x="4086" y="5522"/>
                  <a:pt x="4086" y="5522"/>
                  <a:pt x="4086" y="5522"/>
                </a:cubicBezTo>
                <a:cubicBezTo>
                  <a:pt x="3778" y="6398"/>
                  <a:pt x="3778" y="6398"/>
                  <a:pt x="3778" y="6398"/>
                </a:cubicBezTo>
                <a:cubicBezTo>
                  <a:pt x="3458" y="6419"/>
                  <a:pt x="3458" y="6419"/>
                  <a:pt x="3458" y="6419"/>
                </a:cubicBezTo>
                <a:cubicBezTo>
                  <a:pt x="3372" y="5889"/>
                  <a:pt x="3372" y="5889"/>
                  <a:pt x="3372" y="5889"/>
                </a:cubicBezTo>
                <a:cubicBezTo>
                  <a:pt x="3581" y="5441"/>
                  <a:pt x="3581" y="5441"/>
                  <a:pt x="3581" y="5441"/>
                </a:cubicBezTo>
                <a:cubicBezTo>
                  <a:pt x="3741" y="5481"/>
                  <a:pt x="3741" y="5481"/>
                  <a:pt x="3741" y="5481"/>
                </a:cubicBezTo>
                <a:cubicBezTo>
                  <a:pt x="3840" y="5644"/>
                  <a:pt x="3840" y="5644"/>
                  <a:pt x="3840" y="5644"/>
                </a:cubicBezTo>
                <a:cubicBezTo>
                  <a:pt x="3532" y="6052"/>
                  <a:pt x="3532" y="6052"/>
                  <a:pt x="3532" y="6052"/>
                </a:cubicBezTo>
                <a:cubicBezTo>
                  <a:pt x="3569" y="6072"/>
                  <a:pt x="3569" y="6072"/>
                  <a:pt x="3569" y="6072"/>
                </a:cubicBezTo>
                <a:cubicBezTo>
                  <a:pt x="3877" y="5889"/>
                  <a:pt x="3877" y="5889"/>
                  <a:pt x="3877" y="5889"/>
                </a:cubicBezTo>
                <a:cubicBezTo>
                  <a:pt x="3963" y="5624"/>
                  <a:pt x="3963" y="5624"/>
                  <a:pt x="3963" y="5624"/>
                </a:cubicBezTo>
                <a:cubicBezTo>
                  <a:pt x="3692" y="5217"/>
                  <a:pt x="3692" y="5217"/>
                  <a:pt x="3692" y="5217"/>
                </a:cubicBezTo>
                <a:cubicBezTo>
                  <a:pt x="3286" y="5441"/>
                  <a:pt x="3286" y="5441"/>
                  <a:pt x="3286" y="5441"/>
                </a:cubicBezTo>
                <a:cubicBezTo>
                  <a:pt x="3151" y="5970"/>
                  <a:pt x="3151" y="5970"/>
                  <a:pt x="3151" y="5970"/>
                </a:cubicBezTo>
                <a:cubicBezTo>
                  <a:pt x="3237" y="6582"/>
                  <a:pt x="3237" y="6582"/>
                  <a:pt x="3237" y="6582"/>
                </a:cubicBezTo>
                <a:cubicBezTo>
                  <a:pt x="3938" y="6745"/>
                  <a:pt x="3938" y="6745"/>
                  <a:pt x="3938" y="6745"/>
                </a:cubicBezTo>
                <a:cubicBezTo>
                  <a:pt x="4369" y="5808"/>
                  <a:pt x="4369" y="5808"/>
                  <a:pt x="4369" y="5808"/>
                </a:cubicBezTo>
                <a:cubicBezTo>
                  <a:pt x="4049" y="4768"/>
                  <a:pt x="4049" y="4768"/>
                  <a:pt x="4049" y="4768"/>
                </a:cubicBezTo>
                <a:cubicBezTo>
                  <a:pt x="3298" y="4544"/>
                  <a:pt x="3298" y="4544"/>
                  <a:pt x="3298" y="4544"/>
                </a:cubicBezTo>
                <a:cubicBezTo>
                  <a:pt x="2929" y="4789"/>
                  <a:pt x="2929" y="4789"/>
                  <a:pt x="2929" y="4789"/>
                </a:cubicBezTo>
                <a:cubicBezTo>
                  <a:pt x="2954" y="4320"/>
                  <a:pt x="2954" y="4320"/>
                  <a:pt x="2954" y="4320"/>
                </a:cubicBezTo>
                <a:cubicBezTo>
                  <a:pt x="3151" y="3994"/>
                  <a:pt x="3151" y="3994"/>
                  <a:pt x="3151" y="3994"/>
                </a:cubicBezTo>
                <a:cubicBezTo>
                  <a:pt x="3298" y="4259"/>
                  <a:pt x="3298" y="4259"/>
                  <a:pt x="3298" y="4259"/>
                </a:cubicBezTo>
                <a:cubicBezTo>
                  <a:pt x="3151" y="4340"/>
                  <a:pt x="3151" y="4340"/>
                  <a:pt x="3151" y="4340"/>
                </a:cubicBezTo>
                <a:cubicBezTo>
                  <a:pt x="3274" y="4381"/>
                  <a:pt x="3274" y="4381"/>
                  <a:pt x="3274" y="4381"/>
                </a:cubicBezTo>
                <a:cubicBezTo>
                  <a:pt x="3372" y="4238"/>
                  <a:pt x="3372" y="4238"/>
                  <a:pt x="3372" y="4238"/>
                </a:cubicBezTo>
                <a:cubicBezTo>
                  <a:pt x="3348" y="4014"/>
                  <a:pt x="3348" y="4014"/>
                  <a:pt x="3348" y="4014"/>
                </a:cubicBezTo>
                <a:cubicBezTo>
                  <a:pt x="3126" y="3831"/>
                  <a:pt x="3126" y="3831"/>
                  <a:pt x="3126" y="3831"/>
                </a:cubicBezTo>
                <a:cubicBezTo>
                  <a:pt x="2892" y="4055"/>
                  <a:pt x="2892" y="4055"/>
                  <a:pt x="2892" y="4055"/>
                </a:cubicBezTo>
                <a:cubicBezTo>
                  <a:pt x="2560" y="3281"/>
                  <a:pt x="2560" y="3281"/>
                  <a:pt x="2560" y="3281"/>
                </a:cubicBezTo>
                <a:cubicBezTo>
                  <a:pt x="2154" y="3321"/>
                  <a:pt x="2154" y="3321"/>
                  <a:pt x="2154" y="3321"/>
                </a:cubicBezTo>
                <a:cubicBezTo>
                  <a:pt x="1957" y="3790"/>
                  <a:pt x="1957" y="3790"/>
                  <a:pt x="1957" y="3790"/>
                </a:cubicBezTo>
                <a:cubicBezTo>
                  <a:pt x="1957" y="4320"/>
                  <a:pt x="1957" y="4320"/>
                  <a:pt x="1957" y="4320"/>
                </a:cubicBezTo>
                <a:cubicBezTo>
                  <a:pt x="2055" y="4605"/>
                  <a:pt x="2055" y="4605"/>
                  <a:pt x="2055" y="4605"/>
                </a:cubicBezTo>
                <a:cubicBezTo>
                  <a:pt x="2228" y="4401"/>
                  <a:pt x="2228" y="4401"/>
                  <a:pt x="2228" y="4401"/>
                </a:cubicBezTo>
                <a:cubicBezTo>
                  <a:pt x="2092" y="4463"/>
                  <a:pt x="2092" y="4463"/>
                  <a:pt x="2092" y="4463"/>
                </a:cubicBezTo>
                <a:cubicBezTo>
                  <a:pt x="2043" y="4401"/>
                  <a:pt x="2043" y="4401"/>
                  <a:pt x="2043" y="4401"/>
                </a:cubicBezTo>
                <a:cubicBezTo>
                  <a:pt x="2031" y="3974"/>
                  <a:pt x="2031" y="3974"/>
                  <a:pt x="2031" y="3974"/>
                </a:cubicBezTo>
                <a:cubicBezTo>
                  <a:pt x="2240" y="3505"/>
                  <a:pt x="2240" y="3505"/>
                  <a:pt x="2240" y="3505"/>
                </a:cubicBezTo>
                <a:cubicBezTo>
                  <a:pt x="2548" y="3607"/>
                  <a:pt x="2548" y="3607"/>
                  <a:pt x="2548" y="3607"/>
                </a:cubicBezTo>
                <a:cubicBezTo>
                  <a:pt x="2695" y="4626"/>
                  <a:pt x="2695" y="4626"/>
                  <a:pt x="2695" y="4626"/>
                </a:cubicBezTo>
                <a:cubicBezTo>
                  <a:pt x="1551" y="8090"/>
                  <a:pt x="1551" y="8090"/>
                  <a:pt x="1551" y="8090"/>
                </a:cubicBezTo>
                <a:cubicBezTo>
                  <a:pt x="1243" y="6969"/>
                  <a:pt x="1243" y="6969"/>
                  <a:pt x="1243" y="6969"/>
                </a:cubicBezTo>
                <a:cubicBezTo>
                  <a:pt x="2129" y="2038"/>
                  <a:pt x="2129" y="2038"/>
                  <a:pt x="2129" y="2038"/>
                </a:cubicBezTo>
                <a:cubicBezTo>
                  <a:pt x="2449" y="1488"/>
                  <a:pt x="2449" y="1488"/>
                  <a:pt x="2449" y="1488"/>
                </a:cubicBezTo>
                <a:cubicBezTo>
                  <a:pt x="2572" y="1895"/>
                  <a:pt x="2572" y="1895"/>
                  <a:pt x="2572" y="1895"/>
                </a:cubicBezTo>
                <a:cubicBezTo>
                  <a:pt x="2412" y="2139"/>
                  <a:pt x="2412" y="2139"/>
                  <a:pt x="2412" y="2139"/>
                </a:cubicBezTo>
                <a:cubicBezTo>
                  <a:pt x="2314" y="2180"/>
                  <a:pt x="2314" y="2180"/>
                  <a:pt x="2314" y="2180"/>
                </a:cubicBezTo>
                <a:cubicBezTo>
                  <a:pt x="2400" y="2262"/>
                  <a:pt x="2400" y="2262"/>
                  <a:pt x="2400" y="2262"/>
                </a:cubicBezTo>
                <a:cubicBezTo>
                  <a:pt x="2609" y="2078"/>
                  <a:pt x="2609" y="2078"/>
                  <a:pt x="2609" y="2078"/>
                </a:cubicBezTo>
                <a:cubicBezTo>
                  <a:pt x="2720" y="1569"/>
                  <a:pt x="2720" y="1569"/>
                  <a:pt x="2720" y="1569"/>
                </a:cubicBezTo>
                <a:cubicBezTo>
                  <a:pt x="2351" y="1304"/>
                  <a:pt x="2351" y="1304"/>
                  <a:pt x="2351" y="1304"/>
                </a:cubicBezTo>
                <a:cubicBezTo>
                  <a:pt x="2018" y="1650"/>
                  <a:pt x="2018" y="1650"/>
                  <a:pt x="2018" y="1650"/>
                </a:cubicBezTo>
                <a:cubicBezTo>
                  <a:pt x="1871" y="2303"/>
                  <a:pt x="1871" y="2303"/>
                  <a:pt x="1871" y="2303"/>
                </a:cubicBezTo>
                <a:cubicBezTo>
                  <a:pt x="1711" y="2568"/>
                  <a:pt x="1711" y="2568"/>
                  <a:pt x="1711" y="2568"/>
                </a:cubicBezTo>
                <a:cubicBezTo>
                  <a:pt x="1563" y="2547"/>
                  <a:pt x="1563" y="2547"/>
                  <a:pt x="1563" y="2547"/>
                </a:cubicBezTo>
                <a:cubicBezTo>
                  <a:pt x="1144" y="2608"/>
                  <a:pt x="1144" y="2608"/>
                  <a:pt x="1144" y="2608"/>
                </a:cubicBezTo>
                <a:cubicBezTo>
                  <a:pt x="1095" y="3097"/>
                  <a:pt x="1095" y="3097"/>
                  <a:pt x="1095" y="3097"/>
                </a:cubicBezTo>
                <a:cubicBezTo>
                  <a:pt x="1366" y="3281"/>
                  <a:pt x="1366" y="3281"/>
                  <a:pt x="1366" y="3281"/>
                </a:cubicBezTo>
                <a:cubicBezTo>
                  <a:pt x="1194" y="3016"/>
                  <a:pt x="1194" y="3016"/>
                  <a:pt x="1194" y="3016"/>
                </a:cubicBezTo>
                <a:cubicBezTo>
                  <a:pt x="1243" y="2710"/>
                  <a:pt x="1243" y="2710"/>
                  <a:pt x="1243" y="2710"/>
                </a:cubicBezTo>
                <a:cubicBezTo>
                  <a:pt x="1489" y="2751"/>
                  <a:pt x="1489" y="2751"/>
                  <a:pt x="1489" y="2751"/>
                </a:cubicBezTo>
                <a:cubicBezTo>
                  <a:pt x="1661" y="2914"/>
                  <a:pt x="1661" y="2914"/>
                  <a:pt x="1661" y="2914"/>
                </a:cubicBezTo>
                <a:cubicBezTo>
                  <a:pt x="1477" y="4096"/>
                  <a:pt x="1477" y="4096"/>
                  <a:pt x="1477" y="4096"/>
                </a:cubicBezTo>
                <a:cubicBezTo>
                  <a:pt x="406" y="1630"/>
                  <a:pt x="406" y="1630"/>
                  <a:pt x="406" y="1630"/>
                </a:cubicBezTo>
                <a:cubicBezTo>
                  <a:pt x="418" y="326"/>
                  <a:pt x="418" y="326"/>
                  <a:pt x="418" y="326"/>
                </a:cubicBezTo>
                <a:cubicBezTo>
                  <a:pt x="701" y="163"/>
                  <a:pt x="701" y="163"/>
                  <a:pt x="701" y="163"/>
                </a:cubicBezTo>
                <a:cubicBezTo>
                  <a:pt x="886" y="387"/>
                  <a:pt x="886" y="387"/>
                  <a:pt x="886" y="387"/>
                </a:cubicBezTo>
                <a:cubicBezTo>
                  <a:pt x="948" y="856"/>
                  <a:pt x="948" y="856"/>
                  <a:pt x="948" y="856"/>
                </a:cubicBezTo>
                <a:cubicBezTo>
                  <a:pt x="775" y="1182"/>
                  <a:pt x="775" y="1182"/>
                  <a:pt x="775" y="1182"/>
                </a:cubicBezTo>
                <a:cubicBezTo>
                  <a:pt x="837" y="1202"/>
                  <a:pt x="837" y="1202"/>
                  <a:pt x="837" y="1202"/>
                </a:cubicBezTo>
                <a:cubicBezTo>
                  <a:pt x="1009" y="1100"/>
                  <a:pt x="1009" y="1100"/>
                  <a:pt x="1009" y="1100"/>
                </a:cubicBezTo>
                <a:cubicBezTo>
                  <a:pt x="1120" y="591"/>
                  <a:pt x="1120" y="591"/>
                  <a:pt x="1120" y="591"/>
                </a:cubicBezTo>
                <a:cubicBezTo>
                  <a:pt x="886" y="61"/>
                  <a:pt x="886" y="61"/>
                  <a:pt x="886" y="61"/>
                </a:cubicBezTo>
                <a:cubicBezTo>
                  <a:pt x="529" y="0"/>
                  <a:pt x="529" y="0"/>
                  <a:pt x="529" y="0"/>
                </a:cubicBezTo>
                <a:cubicBezTo>
                  <a:pt x="246" y="408"/>
                  <a:pt x="246" y="408"/>
                  <a:pt x="246" y="408"/>
                </a:cubicBezTo>
                <a:cubicBezTo>
                  <a:pt x="160" y="1528"/>
                  <a:pt x="160" y="1528"/>
                  <a:pt x="160" y="1528"/>
                </a:cubicBezTo>
                <a:cubicBezTo>
                  <a:pt x="898" y="3423"/>
                  <a:pt x="898" y="3423"/>
                  <a:pt x="898" y="3423"/>
                </a:cubicBezTo>
                <a:cubicBezTo>
                  <a:pt x="394" y="3729"/>
                  <a:pt x="394" y="3729"/>
                  <a:pt x="394" y="3729"/>
                </a:cubicBezTo>
                <a:cubicBezTo>
                  <a:pt x="406" y="4320"/>
                  <a:pt x="406" y="4320"/>
                  <a:pt x="406" y="4320"/>
                </a:cubicBezTo>
                <a:cubicBezTo>
                  <a:pt x="652" y="4768"/>
                  <a:pt x="652" y="4768"/>
                  <a:pt x="652" y="4768"/>
                </a:cubicBezTo>
                <a:cubicBezTo>
                  <a:pt x="886" y="4422"/>
                  <a:pt x="886" y="4422"/>
                  <a:pt x="886" y="4422"/>
                </a:cubicBezTo>
                <a:cubicBezTo>
                  <a:pt x="898" y="4035"/>
                  <a:pt x="898" y="4035"/>
                  <a:pt x="898" y="4035"/>
                </a:cubicBezTo>
                <a:cubicBezTo>
                  <a:pt x="788" y="3994"/>
                  <a:pt x="788" y="3994"/>
                  <a:pt x="788" y="3994"/>
                </a:cubicBezTo>
                <a:cubicBezTo>
                  <a:pt x="714" y="4055"/>
                  <a:pt x="714" y="4055"/>
                  <a:pt x="714" y="4055"/>
                </a:cubicBezTo>
                <a:cubicBezTo>
                  <a:pt x="825" y="4035"/>
                  <a:pt x="825" y="4035"/>
                  <a:pt x="825" y="4035"/>
                </a:cubicBezTo>
                <a:cubicBezTo>
                  <a:pt x="849" y="4177"/>
                  <a:pt x="849" y="4177"/>
                  <a:pt x="849" y="4177"/>
                </a:cubicBezTo>
                <a:cubicBezTo>
                  <a:pt x="665" y="4544"/>
                  <a:pt x="665" y="4544"/>
                  <a:pt x="665" y="4544"/>
                </a:cubicBezTo>
                <a:cubicBezTo>
                  <a:pt x="517" y="4238"/>
                  <a:pt x="517" y="4238"/>
                  <a:pt x="517" y="4238"/>
                </a:cubicBezTo>
                <a:cubicBezTo>
                  <a:pt x="554" y="3831"/>
                  <a:pt x="554" y="3831"/>
                  <a:pt x="554" y="3831"/>
                </a:cubicBezTo>
                <a:cubicBezTo>
                  <a:pt x="763" y="3668"/>
                  <a:pt x="763" y="3668"/>
                  <a:pt x="763" y="3668"/>
                </a:cubicBezTo>
                <a:cubicBezTo>
                  <a:pt x="1132" y="3872"/>
                  <a:pt x="1132" y="3872"/>
                  <a:pt x="1132" y="3872"/>
                </a:cubicBezTo>
                <a:cubicBezTo>
                  <a:pt x="1182" y="4789"/>
                  <a:pt x="1182" y="4789"/>
                  <a:pt x="1182" y="4789"/>
                </a:cubicBezTo>
                <a:cubicBezTo>
                  <a:pt x="652" y="6745"/>
                  <a:pt x="652" y="6745"/>
                  <a:pt x="652" y="6745"/>
                </a:cubicBezTo>
                <a:cubicBezTo>
                  <a:pt x="0" y="6174"/>
                  <a:pt x="0" y="6174"/>
                  <a:pt x="0" y="6174"/>
                </a:cubicBezTo>
                <a:cubicBezTo>
                  <a:pt x="0" y="6602"/>
                  <a:pt x="0" y="6602"/>
                  <a:pt x="0" y="6602"/>
                </a:cubicBezTo>
                <a:cubicBezTo>
                  <a:pt x="615" y="7214"/>
                  <a:pt x="615" y="7214"/>
                  <a:pt x="615" y="7214"/>
                </a:cubicBezTo>
                <a:cubicBezTo>
                  <a:pt x="1169" y="9272"/>
                  <a:pt x="1169" y="9272"/>
                  <a:pt x="1169" y="9272"/>
                </a:cubicBezTo>
                <a:cubicBezTo>
                  <a:pt x="800" y="10494"/>
                  <a:pt x="800" y="10494"/>
                  <a:pt x="800" y="10494"/>
                </a:cubicBezTo>
                <a:cubicBezTo>
                  <a:pt x="320" y="9618"/>
                  <a:pt x="320" y="9618"/>
                  <a:pt x="320" y="9618"/>
                </a:cubicBezTo>
                <a:cubicBezTo>
                  <a:pt x="505" y="8925"/>
                  <a:pt x="505" y="8925"/>
                  <a:pt x="505" y="8925"/>
                </a:cubicBezTo>
                <a:cubicBezTo>
                  <a:pt x="295" y="8212"/>
                  <a:pt x="295" y="8212"/>
                  <a:pt x="295" y="8212"/>
                </a:cubicBezTo>
                <a:cubicBezTo>
                  <a:pt x="0" y="8130"/>
                  <a:pt x="0" y="8130"/>
                  <a:pt x="0" y="8130"/>
                </a:cubicBezTo>
                <a:cubicBezTo>
                  <a:pt x="0" y="8355"/>
                  <a:pt x="0" y="8355"/>
                  <a:pt x="0" y="8355"/>
                </a:cubicBezTo>
                <a:cubicBezTo>
                  <a:pt x="258" y="8558"/>
                  <a:pt x="258" y="8558"/>
                  <a:pt x="258" y="8558"/>
                </a:cubicBezTo>
                <a:cubicBezTo>
                  <a:pt x="295" y="9088"/>
                  <a:pt x="295" y="9088"/>
                  <a:pt x="295" y="9088"/>
                </a:cubicBezTo>
                <a:cubicBezTo>
                  <a:pt x="86" y="9373"/>
                  <a:pt x="86" y="9373"/>
                  <a:pt x="86" y="9373"/>
                </a:cubicBezTo>
                <a:cubicBezTo>
                  <a:pt x="0" y="9353"/>
                  <a:pt x="0" y="9353"/>
                  <a:pt x="0" y="9353"/>
                </a:cubicBezTo>
                <a:cubicBezTo>
                  <a:pt x="0" y="9985"/>
                  <a:pt x="0" y="9985"/>
                  <a:pt x="0" y="9985"/>
                </a:cubicBezTo>
                <a:cubicBezTo>
                  <a:pt x="123" y="10005"/>
                  <a:pt x="123" y="10005"/>
                  <a:pt x="123" y="10005"/>
                </a:cubicBezTo>
                <a:cubicBezTo>
                  <a:pt x="529" y="10779"/>
                  <a:pt x="529" y="10779"/>
                  <a:pt x="529" y="10779"/>
                </a:cubicBezTo>
                <a:cubicBezTo>
                  <a:pt x="591" y="11106"/>
                  <a:pt x="591" y="11106"/>
                  <a:pt x="591" y="11106"/>
                </a:cubicBezTo>
                <a:cubicBezTo>
                  <a:pt x="172" y="13999"/>
                  <a:pt x="172" y="13999"/>
                  <a:pt x="172" y="13999"/>
                </a:cubicBezTo>
                <a:cubicBezTo>
                  <a:pt x="0" y="14244"/>
                  <a:pt x="0" y="14244"/>
                  <a:pt x="0" y="14244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lnTo>
                  <a:pt x="19458" y="2003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71;p5"/>
          <p:cNvSpPr/>
          <p:nvPr/>
        </p:nvSpPr>
        <p:spPr>
          <a:xfrm>
            <a:off x="-4848" y="415594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72;p5"/>
          <p:cNvSpPr/>
          <p:nvPr/>
        </p:nvSpPr>
        <p:spPr>
          <a:xfrm>
            <a:off x="18" y="3863818"/>
            <a:ext cx="62911" cy="75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9900"/>
                </a:moveTo>
                <a:lnTo>
                  <a:pt x="17280" y="18000"/>
                </a:lnTo>
                <a:lnTo>
                  <a:pt x="15120" y="18900"/>
                </a:lnTo>
                <a:lnTo>
                  <a:pt x="14040" y="17100"/>
                </a:lnTo>
                <a:lnTo>
                  <a:pt x="14040" y="14400"/>
                </a:lnTo>
                <a:lnTo>
                  <a:pt x="11880" y="17100"/>
                </a:lnTo>
                <a:lnTo>
                  <a:pt x="12960" y="20700"/>
                </a:lnTo>
                <a:lnTo>
                  <a:pt x="15120" y="21600"/>
                </a:lnTo>
                <a:lnTo>
                  <a:pt x="21600" y="18000"/>
                </a:lnTo>
                <a:lnTo>
                  <a:pt x="21600" y="7200"/>
                </a:lnTo>
                <a:lnTo>
                  <a:pt x="1080" y="0"/>
                </a:lnTo>
                <a:lnTo>
                  <a:pt x="0" y="900"/>
                </a:lnTo>
                <a:lnTo>
                  <a:pt x="0" y="11700"/>
                </a:lnTo>
                <a:lnTo>
                  <a:pt x="6480" y="4500"/>
                </a:lnTo>
                <a:lnTo>
                  <a:pt x="16200" y="99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6" name="Google Shape;73;p5"/>
          <p:cNvGrpSpPr/>
          <p:nvPr/>
        </p:nvGrpSpPr>
        <p:grpSpPr>
          <a:xfrm>
            <a:off x="7687009" y="196306"/>
            <a:ext cx="1259238" cy="1452132"/>
            <a:chOff x="0" y="0"/>
            <a:chExt cx="1259236" cy="1452130"/>
          </a:xfrm>
        </p:grpSpPr>
        <p:sp>
          <p:nvSpPr>
            <p:cNvPr id="110" name="Google Shape;74;p5"/>
            <p:cNvSpPr/>
            <p:nvPr/>
          </p:nvSpPr>
          <p:spPr>
            <a:xfrm>
              <a:off x="445958" y="-1"/>
              <a:ext cx="665897" cy="25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4" fill="norm" stroke="1" extrusionOk="0">
                  <a:moveTo>
                    <a:pt x="2125" y="5690"/>
                  </a:moveTo>
                  <a:cubicBezTo>
                    <a:pt x="4198" y="3517"/>
                    <a:pt x="5918" y="4412"/>
                    <a:pt x="5918" y="4412"/>
                  </a:cubicBezTo>
                  <a:cubicBezTo>
                    <a:pt x="5918" y="4412"/>
                    <a:pt x="6272" y="7352"/>
                    <a:pt x="7638" y="10802"/>
                  </a:cubicBezTo>
                  <a:cubicBezTo>
                    <a:pt x="8751" y="13614"/>
                    <a:pt x="9358" y="13614"/>
                    <a:pt x="9611" y="13359"/>
                  </a:cubicBezTo>
                  <a:cubicBezTo>
                    <a:pt x="9561" y="12592"/>
                    <a:pt x="9257" y="10419"/>
                    <a:pt x="9257" y="10419"/>
                  </a:cubicBezTo>
                  <a:cubicBezTo>
                    <a:pt x="9864" y="10802"/>
                    <a:pt x="9864" y="10802"/>
                    <a:pt x="9864" y="10802"/>
                  </a:cubicBezTo>
                  <a:cubicBezTo>
                    <a:pt x="10775" y="10163"/>
                    <a:pt x="10775" y="10163"/>
                    <a:pt x="10775" y="10163"/>
                  </a:cubicBezTo>
                  <a:cubicBezTo>
                    <a:pt x="11078" y="8758"/>
                    <a:pt x="11078" y="8758"/>
                    <a:pt x="11078" y="8758"/>
                  </a:cubicBezTo>
                  <a:cubicBezTo>
                    <a:pt x="11078" y="8758"/>
                    <a:pt x="11432" y="11441"/>
                    <a:pt x="11533" y="11825"/>
                  </a:cubicBezTo>
                  <a:cubicBezTo>
                    <a:pt x="11938" y="10930"/>
                    <a:pt x="12444" y="9524"/>
                    <a:pt x="12849" y="7735"/>
                  </a:cubicBezTo>
                  <a:cubicBezTo>
                    <a:pt x="13607" y="4668"/>
                    <a:pt x="13304" y="1984"/>
                    <a:pt x="13304" y="1984"/>
                  </a:cubicBezTo>
                  <a:cubicBezTo>
                    <a:pt x="13304" y="1984"/>
                    <a:pt x="16086" y="-956"/>
                    <a:pt x="18615" y="322"/>
                  </a:cubicBezTo>
                  <a:cubicBezTo>
                    <a:pt x="21195" y="1728"/>
                    <a:pt x="21600" y="3517"/>
                    <a:pt x="21600" y="3517"/>
                  </a:cubicBezTo>
                  <a:cubicBezTo>
                    <a:pt x="21600" y="3517"/>
                    <a:pt x="20234" y="3390"/>
                    <a:pt x="18717" y="5434"/>
                  </a:cubicBezTo>
                  <a:cubicBezTo>
                    <a:pt x="17604" y="6968"/>
                    <a:pt x="17806" y="9141"/>
                    <a:pt x="17806" y="9141"/>
                  </a:cubicBezTo>
                  <a:cubicBezTo>
                    <a:pt x="17806" y="9141"/>
                    <a:pt x="16896" y="8502"/>
                    <a:pt x="15783" y="9908"/>
                  </a:cubicBezTo>
                  <a:cubicBezTo>
                    <a:pt x="14821" y="11058"/>
                    <a:pt x="15125" y="13998"/>
                    <a:pt x="15125" y="13998"/>
                  </a:cubicBezTo>
                  <a:cubicBezTo>
                    <a:pt x="15125" y="13998"/>
                    <a:pt x="14012" y="12592"/>
                    <a:pt x="13000" y="14637"/>
                  </a:cubicBezTo>
                  <a:cubicBezTo>
                    <a:pt x="11635" y="17321"/>
                    <a:pt x="11888" y="20644"/>
                    <a:pt x="11888" y="20644"/>
                  </a:cubicBezTo>
                  <a:cubicBezTo>
                    <a:pt x="11888" y="20644"/>
                    <a:pt x="10269" y="16298"/>
                    <a:pt x="8802" y="16170"/>
                  </a:cubicBezTo>
                  <a:cubicBezTo>
                    <a:pt x="7739" y="16170"/>
                    <a:pt x="7487" y="17704"/>
                    <a:pt x="7487" y="17704"/>
                  </a:cubicBezTo>
                  <a:cubicBezTo>
                    <a:pt x="7487" y="17704"/>
                    <a:pt x="6778" y="14637"/>
                    <a:pt x="5817" y="13870"/>
                  </a:cubicBezTo>
                  <a:cubicBezTo>
                    <a:pt x="4704" y="12975"/>
                    <a:pt x="4047" y="13870"/>
                    <a:pt x="4047" y="13870"/>
                  </a:cubicBezTo>
                  <a:cubicBezTo>
                    <a:pt x="4047" y="13870"/>
                    <a:pt x="4249" y="10036"/>
                    <a:pt x="2782" y="9141"/>
                  </a:cubicBezTo>
                  <a:cubicBezTo>
                    <a:pt x="1264" y="8246"/>
                    <a:pt x="0" y="10930"/>
                    <a:pt x="0" y="10930"/>
                  </a:cubicBezTo>
                  <a:cubicBezTo>
                    <a:pt x="0" y="10930"/>
                    <a:pt x="101" y="7735"/>
                    <a:pt x="2125" y="569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" name="Google Shape;75;p5"/>
            <p:cNvSpPr/>
            <p:nvPr/>
          </p:nvSpPr>
          <p:spPr>
            <a:xfrm>
              <a:off x="697202" y="449996"/>
              <a:ext cx="257576" cy="11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31" y="1683"/>
                  </a:moveTo>
                  <a:cubicBezTo>
                    <a:pt x="7331" y="1683"/>
                    <a:pt x="7331" y="6732"/>
                    <a:pt x="9818" y="9538"/>
                  </a:cubicBezTo>
                  <a:cubicBezTo>
                    <a:pt x="9949" y="9257"/>
                    <a:pt x="9687" y="6732"/>
                    <a:pt x="9687" y="6452"/>
                  </a:cubicBezTo>
                  <a:cubicBezTo>
                    <a:pt x="10080" y="7013"/>
                    <a:pt x="10342" y="8977"/>
                    <a:pt x="10734" y="8977"/>
                  </a:cubicBezTo>
                  <a:cubicBezTo>
                    <a:pt x="11258" y="8977"/>
                    <a:pt x="11389" y="7854"/>
                    <a:pt x="11782" y="7013"/>
                  </a:cubicBezTo>
                  <a:cubicBezTo>
                    <a:pt x="11782" y="7854"/>
                    <a:pt x="11782" y="9257"/>
                    <a:pt x="11782" y="10099"/>
                  </a:cubicBezTo>
                  <a:cubicBezTo>
                    <a:pt x="13614" y="9257"/>
                    <a:pt x="15185" y="7854"/>
                    <a:pt x="15447" y="5891"/>
                  </a:cubicBezTo>
                  <a:cubicBezTo>
                    <a:pt x="14662" y="5891"/>
                    <a:pt x="20684" y="7013"/>
                    <a:pt x="21600" y="14026"/>
                  </a:cubicBezTo>
                  <a:cubicBezTo>
                    <a:pt x="20422" y="12904"/>
                    <a:pt x="15840" y="8977"/>
                    <a:pt x="15054" y="17112"/>
                  </a:cubicBezTo>
                  <a:cubicBezTo>
                    <a:pt x="13745" y="14587"/>
                    <a:pt x="11389" y="17953"/>
                    <a:pt x="10996" y="21600"/>
                  </a:cubicBezTo>
                  <a:cubicBezTo>
                    <a:pt x="10865" y="18795"/>
                    <a:pt x="9033" y="12623"/>
                    <a:pt x="6676" y="14026"/>
                  </a:cubicBezTo>
                  <a:cubicBezTo>
                    <a:pt x="7069" y="10940"/>
                    <a:pt x="3665" y="2525"/>
                    <a:pt x="0" y="2525"/>
                  </a:cubicBezTo>
                  <a:cubicBezTo>
                    <a:pt x="785" y="842"/>
                    <a:pt x="2749" y="0"/>
                    <a:pt x="3796" y="0"/>
                  </a:cubicBezTo>
                  <a:cubicBezTo>
                    <a:pt x="6022" y="0"/>
                    <a:pt x="7331" y="1683"/>
                    <a:pt x="7331" y="168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" name="Google Shape;76;p5"/>
            <p:cNvSpPr/>
            <p:nvPr/>
          </p:nvSpPr>
          <p:spPr>
            <a:xfrm>
              <a:off x="0" y="318093"/>
              <a:ext cx="524646" cy="20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7" y="11644"/>
                  </a:moveTo>
                  <a:cubicBezTo>
                    <a:pt x="18716" y="9450"/>
                    <a:pt x="17049" y="5738"/>
                    <a:pt x="17049" y="5738"/>
                  </a:cubicBezTo>
                  <a:cubicBezTo>
                    <a:pt x="15319" y="8269"/>
                    <a:pt x="13460" y="6919"/>
                    <a:pt x="12691" y="4387"/>
                  </a:cubicBezTo>
                  <a:cubicBezTo>
                    <a:pt x="12627" y="4387"/>
                    <a:pt x="12627" y="4219"/>
                    <a:pt x="12627" y="4050"/>
                  </a:cubicBezTo>
                  <a:cubicBezTo>
                    <a:pt x="12755" y="2700"/>
                    <a:pt x="12883" y="675"/>
                    <a:pt x="12883" y="675"/>
                  </a:cubicBezTo>
                  <a:cubicBezTo>
                    <a:pt x="12883" y="675"/>
                    <a:pt x="12178" y="2363"/>
                    <a:pt x="12114" y="2531"/>
                  </a:cubicBezTo>
                  <a:cubicBezTo>
                    <a:pt x="11665" y="2363"/>
                    <a:pt x="11665" y="2363"/>
                    <a:pt x="11665" y="2363"/>
                  </a:cubicBezTo>
                  <a:cubicBezTo>
                    <a:pt x="11345" y="0"/>
                    <a:pt x="11345" y="0"/>
                    <a:pt x="11345" y="0"/>
                  </a:cubicBezTo>
                  <a:cubicBezTo>
                    <a:pt x="11345" y="0"/>
                    <a:pt x="10704" y="3544"/>
                    <a:pt x="10704" y="3544"/>
                  </a:cubicBezTo>
                  <a:cubicBezTo>
                    <a:pt x="9678" y="5063"/>
                    <a:pt x="7179" y="5231"/>
                    <a:pt x="5768" y="1856"/>
                  </a:cubicBezTo>
                  <a:cubicBezTo>
                    <a:pt x="5768" y="1856"/>
                    <a:pt x="1795" y="4050"/>
                    <a:pt x="0" y="10125"/>
                  </a:cubicBezTo>
                  <a:cubicBezTo>
                    <a:pt x="1859" y="8606"/>
                    <a:pt x="3846" y="8269"/>
                    <a:pt x="4871" y="15525"/>
                  </a:cubicBezTo>
                  <a:cubicBezTo>
                    <a:pt x="5127" y="9619"/>
                    <a:pt x="7435" y="10294"/>
                    <a:pt x="8460" y="13500"/>
                  </a:cubicBezTo>
                  <a:cubicBezTo>
                    <a:pt x="8653" y="11475"/>
                    <a:pt x="9101" y="9956"/>
                    <a:pt x="9422" y="9450"/>
                  </a:cubicBezTo>
                  <a:cubicBezTo>
                    <a:pt x="9935" y="8606"/>
                    <a:pt x="10447" y="9113"/>
                    <a:pt x="10447" y="9113"/>
                  </a:cubicBezTo>
                  <a:cubicBezTo>
                    <a:pt x="10768" y="12150"/>
                    <a:pt x="10768" y="12150"/>
                    <a:pt x="10768" y="12150"/>
                  </a:cubicBezTo>
                  <a:cubicBezTo>
                    <a:pt x="11729" y="9956"/>
                    <a:pt x="11729" y="9956"/>
                    <a:pt x="11729" y="9956"/>
                  </a:cubicBezTo>
                  <a:cubicBezTo>
                    <a:pt x="11729" y="9956"/>
                    <a:pt x="13844" y="8944"/>
                    <a:pt x="13716" y="16031"/>
                  </a:cubicBezTo>
                  <a:cubicBezTo>
                    <a:pt x="14998" y="13837"/>
                    <a:pt x="17113" y="15019"/>
                    <a:pt x="17370" y="19913"/>
                  </a:cubicBezTo>
                  <a:cubicBezTo>
                    <a:pt x="18331" y="16875"/>
                    <a:pt x="19485" y="14681"/>
                    <a:pt x="21600" y="21600"/>
                  </a:cubicBezTo>
                  <a:cubicBezTo>
                    <a:pt x="21279" y="17381"/>
                    <a:pt x="20574" y="13669"/>
                    <a:pt x="19677" y="1164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3" name="Google Shape;77;p5"/>
            <p:cNvSpPr/>
            <p:nvPr/>
          </p:nvSpPr>
          <p:spPr>
            <a:xfrm>
              <a:off x="1149440" y="1338773"/>
              <a:ext cx="109797" cy="113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77" y="9600"/>
                  </a:moveTo>
                  <a:lnTo>
                    <a:pt x="12960" y="0"/>
                  </a:lnTo>
                  <a:lnTo>
                    <a:pt x="8023" y="9000"/>
                  </a:lnTo>
                  <a:lnTo>
                    <a:pt x="0" y="7800"/>
                  </a:lnTo>
                  <a:lnTo>
                    <a:pt x="4937" y="12600"/>
                  </a:lnTo>
                  <a:lnTo>
                    <a:pt x="1851" y="18600"/>
                  </a:lnTo>
                  <a:lnTo>
                    <a:pt x="8023" y="15600"/>
                  </a:lnTo>
                  <a:lnTo>
                    <a:pt x="14194" y="21600"/>
                  </a:lnTo>
                  <a:lnTo>
                    <a:pt x="13577" y="13800"/>
                  </a:lnTo>
                  <a:lnTo>
                    <a:pt x="21600" y="10800"/>
                  </a:lnTo>
                  <a:lnTo>
                    <a:pt x="13577" y="9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4" name="Google Shape;78;p5"/>
            <p:cNvSpPr/>
            <p:nvPr/>
          </p:nvSpPr>
          <p:spPr>
            <a:xfrm>
              <a:off x="1111755" y="732646"/>
              <a:ext cx="75374" cy="75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00" y="9900"/>
                  </a:moveTo>
                  <a:lnTo>
                    <a:pt x="13500" y="0"/>
                  </a:lnTo>
                  <a:lnTo>
                    <a:pt x="8100" y="9000"/>
                  </a:lnTo>
                  <a:lnTo>
                    <a:pt x="0" y="7200"/>
                  </a:lnTo>
                  <a:lnTo>
                    <a:pt x="5400" y="12600"/>
                  </a:lnTo>
                  <a:lnTo>
                    <a:pt x="1800" y="18000"/>
                  </a:lnTo>
                  <a:lnTo>
                    <a:pt x="9000" y="16200"/>
                  </a:lnTo>
                  <a:lnTo>
                    <a:pt x="14400" y="21600"/>
                  </a:lnTo>
                  <a:lnTo>
                    <a:pt x="14400" y="13500"/>
                  </a:lnTo>
                  <a:lnTo>
                    <a:pt x="21600" y="10800"/>
                  </a:lnTo>
                  <a:lnTo>
                    <a:pt x="13500" y="99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" name="Google Shape;79;p5"/>
            <p:cNvSpPr/>
            <p:nvPr/>
          </p:nvSpPr>
          <p:spPr>
            <a:xfrm>
              <a:off x="926463" y="826862"/>
              <a:ext cx="163211" cy="17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8" y="14400"/>
                  </a:moveTo>
                  <a:lnTo>
                    <a:pt x="21600" y="15537"/>
                  </a:lnTo>
                  <a:lnTo>
                    <a:pt x="17031" y="9853"/>
                  </a:lnTo>
                  <a:lnTo>
                    <a:pt x="20769" y="4926"/>
                  </a:lnTo>
                  <a:lnTo>
                    <a:pt x="14538" y="6821"/>
                  </a:lnTo>
                  <a:lnTo>
                    <a:pt x="9138" y="0"/>
                  </a:lnTo>
                  <a:lnTo>
                    <a:pt x="8723" y="8716"/>
                  </a:lnTo>
                  <a:lnTo>
                    <a:pt x="0" y="11368"/>
                  </a:lnTo>
                  <a:lnTo>
                    <a:pt x="8723" y="13263"/>
                  </a:lnTo>
                  <a:lnTo>
                    <a:pt x="8723" y="21600"/>
                  </a:lnTo>
                  <a:lnTo>
                    <a:pt x="13708" y="14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4" name="Google Shape;80;p5"/>
          <p:cNvGrpSpPr/>
          <p:nvPr/>
        </p:nvGrpSpPr>
        <p:grpSpPr>
          <a:xfrm>
            <a:off x="138203" y="184653"/>
            <a:ext cx="936060" cy="2261075"/>
            <a:chOff x="0" y="0"/>
            <a:chExt cx="936059" cy="2261074"/>
          </a:xfrm>
        </p:grpSpPr>
        <p:sp>
          <p:nvSpPr>
            <p:cNvPr id="117" name="Google Shape;81;p5"/>
            <p:cNvSpPr/>
            <p:nvPr/>
          </p:nvSpPr>
          <p:spPr>
            <a:xfrm>
              <a:off x="411414" y="1662254"/>
              <a:ext cx="524646" cy="2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2" fill="norm" stroke="1" extrusionOk="0">
                  <a:moveTo>
                    <a:pt x="2740" y="65"/>
                  </a:moveTo>
                  <a:cubicBezTo>
                    <a:pt x="4970" y="-398"/>
                    <a:pt x="6563" y="1762"/>
                    <a:pt x="6563" y="1762"/>
                  </a:cubicBezTo>
                  <a:cubicBezTo>
                    <a:pt x="6563" y="1762"/>
                    <a:pt x="6499" y="4693"/>
                    <a:pt x="7391" y="8859"/>
                  </a:cubicBezTo>
                  <a:cubicBezTo>
                    <a:pt x="8092" y="12408"/>
                    <a:pt x="8665" y="12871"/>
                    <a:pt x="8984" y="12716"/>
                  </a:cubicBezTo>
                  <a:cubicBezTo>
                    <a:pt x="8984" y="11945"/>
                    <a:pt x="8984" y="9785"/>
                    <a:pt x="8984" y="9785"/>
                  </a:cubicBezTo>
                  <a:cubicBezTo>
                    <a:pt x="9494" y="10711"/>
                    <a:pt x="9494" y="10711"/>
                    <a:pt x="9494" y="10711"/>
                  </a:cubicBezTo>
                  <a:cubicBezTo>
                    <a:pt x="10450" y="10711"/>
                    <a:pt x="10450" y="10711"/>
                    <a:pt x="10450" y="10711"/>
                  </a:cubicBezTo>
                  <a:cubicBezTo>
                    <a:pt x="10959" y="9785"/>
                    <a:pt x="10959" y="9785"/>
                    <a:pt x="10959" y="9785"/>
                  </a:cubicBezTo>
                  <a:cubicBezTo>
                    <a:pt x="10959" y="9785"/>
                    <a:pt x="10959" y="12408"/>
                    <a:pt x="10959" y="12716"/>
                  </a:cubicBezTo>
                  <a:cubicBezTo>
                    <a:pt x="11469" y="12253"/>
                    <a:pt x="12106" y="11482"/>
                    <a:pt x="12743" y="10093"/>
                  </a:cubicBezTo>
                  <a:cubicBezTo>
                    <a:pt x="13827" y="7779"/>
                    <a:pt x="13890" y="5156"/>
                    <a:pt x="13890" y="5156"/>
                  </a:cubicBezTo>
                  <a:cubicBezTo>
                    <a:pt x="13890" y="5156"/>
                    <a:pt x="16885" y="4539"/>
                    <a:pt x="19179" y="7625"/>
                  </a:cubicBezTo>
                  <a:cubicBezTo>
                    <a:pt x="21473" y="10865"/>
                    <a:pt x="21600" y="12871"/>
                    <a:pt x="21600" y="12871"/>
                  </a:cubicBezTo>
                  <a:cubicBezTo>
                    <a:pt x="21600" y="12871"/>
                    <a:pt x="20389" y="11636"/>
                    <a:pt x="18669" y="12408"/>
                  </a:cubicBezTo>
                  <a:cubicBezTo>
                    <a:pt x="17395" y="12871"/>
                    <a:pt x="17267" y="15185"/>
                    <a:pt x="17267" y="15185"/>
                  </a:cubicBezTo>
                  <a:cubicBezTo>
                    <a:pt x="17267" y="15185"/>
                    <a:pt x="16566" y="13796"/>
                    <a:pt x="15292" y="14259"/>
                  </a:cubicBezTo>
                  <a:cubicBezTo>
                    <a:pt x="14209" y="14568"/>
                    <a:pt x="14145" y="17499"/>
                    <a:pt x="14145" y="17499"/>
                  </a:cubicBezTo>
                  <a:cubicBezTo>
                    <a:pt x="14145" y="17499"/>
                    <a:pt x="13253" y="15493"/>
                    <a:pt x="12042" y="16419"/>
                  </a:cubicBezTo>
                  <a:cubicBezTo>
                    <a:pt x="10386" y="17962"/>
                    <a:pt x="10258" y="21202"/>
                    <a:pt x="10258" y="21202"/>
                  </a:cubicBezTo>
                  <a:cubicBezTo>
                    <a:pt x="10258" y="21202"/>
                    <a:pt x="9239" y="15956"/>
                    <a:pt x="7773" y="14722"/>
                  </a:cubicBezTo>
                  <a:cubicBezTo>
                    <a:pt x="6754" y="13951"/>
                    <a:pt x="6372" y="15185"/>
                    <a:pt x="6372" y="15185"/>
                  </a:cubicBezTo>
                  <a:cubicBezTo>
                    <a:pt x="6372" y="15185"/>
                    <a:pt x="6117" y="11791"/>
                    <a:pt x="5225" y="10402"/>
                  </a:cubicBezTo>
                  <a:cubicBezTo>
                    <a:pt x="4269" y="8705"/>
                    <a:pt x="3504" y="9013"/>
                    <a:pt x="3504" y="9013"/>
                  </a:cubicBezTo>
                  <a:cubicBezTo>
                    <a:pt x="3504" y="9013"/>
                    <a:pt x="4269" y="5619"/>
                    <a:pt x="2931" y="3768"/>
                  </a:cubicBezTo>
                  <a:cubicBezTo>
                    <a:pt x="1593" y="1762"/>
                    <a:pt x="0" y="3151"/>
                    <a:pt x="0" y="3151"/>
                  </a:cubicBezTo>
                  <a:cubicBezTo>
                    <a:pt x="0" y="3151"/>
                    <a:pt x="510" y="373"/>
                    <a:pt x="2740" y="6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" name="Google Shape;82;p5"/>
            <p:cNvSpPr/>
            <p:nvPr/>
          </p:nvSpPr>
          <p:spPr>
            <a:xfrm>
              <a:off x="78514" y="960258"/>
              <a:ext cx="665898" cy="29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3" fill="norm" stroke="1" extrusionOk="0">
                  <a:moveTo>
                    <a:pt x="15176" y="5779"/>
                  </a:moveTo>
                  <a:cubicBezTo>
                    <a:pt x="15176" y="5779"/>
                    <a:pt x="14973" y="12666"/>
                    <a:pt x="10876" y="12353"/>
                  </a:cubicBezTo>
                  <a:cubicBezTo>
                    <a:pt x="10775" y="11831"/>
                    <a:pt x="11432" y="10162"/>
                    <a:pt x="11533" y="9640"/>
                  </a:cubicBezTo>
                  <a:cubicBezTo>
                    <a:pt x="11028" y="9953"/>
                    <a:pt x="10673" y="10475"/>
                    <a:pt x="10218" y="10162"/>
                  </a:cubicBezTo>
                  <a:cubicBezTo>
                    <a:pt x="9712" y="9744"/>
                    <a:pt x="9763" y="9535"/>
                    <a:pt x="9561" y="8283"/>
                  </a:cubicBezTo>
                  <a:cubicBezTo>
                    <a:pt x="9409" y="9014"/>
                    <a:pt x="9206" y="10266"/>
                    <a:pt x="8954" y="10996"/>
                  </a:cubicBezTo>
                  <a:cubicBezTo>
                    <a:pt x="7487" y="8701"/>
                    <a:pt x="7082" y="3901"/>
                    <a:pt x="7132" y="2127"/>
                  </a:cubicBezTo>
                  <a:cubicBezTo>
                    <a:pt x="6525" y="249"/>
                    <a:pt x="2125" y="-2047"/>
                    <a:pt x="0" y="3379"/>
                  </a:cubicBezTo>
                  <a:cubicBezTo>
                    <a:pt x="1264" y="3588"/>
                    <a:pt x="2984" y="4109"/>
                    <a:pt x="2630" y="7657"/>
                  </a:cubicBezTo>
                  <a:cubicBezTo>
                    <a:pt x="3946" y="7240"/>
                    <a:pt x="5716" y="9014"/>
                    <a:pt x="5160" y="12144"/>
                  </a:cubicBezTo>
                  <a:cubicBezTo>
                    <a:pt x="6880" y="10892"/>
                    <a:pt x="8650" y="16005"/>
                    <a:pt x="8245" y="19553"/>
                  </a:cubicBezTo>
                  <a:cubicBezTo>
                    <a:pt x="8954" y="17257"/>
                    <a:pt x="11432" y="13501"/>
                    <a:pt x="13355" y="16944"/>
                  </a:cubicBezTo>
                  <a:cubicBezTo>
                    <a:pt x="13557" y="13814"/>
                    <a:pt x="15631" y="12875"/>
                    <a:pt x="16997" y="14336"/>
                  </a:cubicBezTo>
                  <a:cubicBezTo>
                    <a:pt x="17047" y="9848"/>
                    <a:pt x="19981" y="11831"/>
                    <a:pt x="21600" y="13292"/>
                  </a:cubicBezTo>
                  <a:cubicBezTo>
                    <a:pt x="21195" y="11101"/>
                    <a:pt x="19627" y="8388"/>
                    <a:pt x="18767" y="7553"/>
                  </a:cubicBezTo>
                  <a:cubicBezTo>
                    <a:pt x="16744" y="5466"/>
                    <a:pt x="15176" y="5779"/>
                    <a:pt x="15176" y="577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9" name="Google Shape;83;p5"/>
            <p:cNvSpPr/>
            <p:nvPr/>
          </p:nvSpPr>
          <p:spPr>
            <a:xfrm>
              <a:off x="0" y="1416389"/>
              <a:ext cx="392298" cy="17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" y="12316"/>
                  </a:moveTo>
                  <a:cubicBezTo>
                    <a:pt x="2296" y="10232"/>
                    <a:pt x="3827" y="6632"/>
                    <a:pt x="3827" y="6632"/>
                  </a:cubicBezTo>
                  <a:cubicBezTo>
                    <a:pt x="5783" y="8337"/>
                    <a:pt x="7568" y="6442"/>
                    <a:pt x="8334" y="4168"/>
                  </a:cubicBezTo>
                  <a:cubicBezTo>
                    <a:pt x="8334" y="4168"/>
                    <a:pt x="8334" y="3979"/>
                    <a:pt x="8334" y="3789"/>
                  </a:cubicBezTo>
                  <a:cubicBezTo>
                    <a:pt x="8164" y="2653"/>
                    <a:pt x="7909" y="947"/>
                    <a:pt x="7909" y="947"/>
                  </a:cubicBezTo>
                  <a:cubicBezTo>
                    <a:pt x="7909" y="947"/>
                    <a:pt x="8674" y="2274"/>
                    <a:pt x="8759" y="2274"/>
                  </a:cubicBezTo>
                  <a:cubicBezTo>
                    <a:pt x="9184" y="2084"/>
                    <a:pt x="9184" y="2084"/>
                    <a:pt x="9184" y="2084"/>
                  </a:cubicBezTo>
                  <a:cubicBezTo>
                    <a:pt x="9439" y="0"/>
                    <a:pt x="9439" y="0"/>
                    <a:pt x="9439" y="0"/>
                  </a:cubicBezTo>
                  <a:cubicBezTo>
                    <a:pt x="9439" y="0"/>
                    <a:pt x="10290" y="2842"/>
                    <a:pt x="10290" y="2842"/>
                  </a:cubicBezTo>
                  <a:cubicBezTo>
                    <a:pt x="11395" y="3789"/>
                    <a:pt x="13946" y="3221"/>
                    <a:pt x="15222" y="0"/>
                  </a:cubicBezTo>
                  <a:cubicBezTo>
                    <a:pt x="15222" y="0"/>
                    <a:pt x="19389" y="758"/>
                    <a:pt x="21600" y="5495"/>
                  </a:cubicBezTo>
                  <a:cubicBezTo>
                    <a:pt x="19644" y="4737"/>
                    <a:pt x="17518" y="5116"/>
                    <a:pt x="16838" y="11558"/>
                  </a:cubicBezTo>
                  <a:cubicBezTo>
                    <a:pt x="16242" y="6632"/>
                    <a:pt x="13946" y="7768"/>
                    <a:pt x="13096" y="10800"/>
                  </a:cubicBezTo>
                  <a:cubicBezTo>
                    <a:pt x="12756" y="9095"/>
                    <a:pt x="12246" y="7958"/>
                    <a:pt x="11905" y="7579"/>
                  </a:cubicBezTo>
                  <a:cubicBezTo>
                    <a:pt x="11310" y="7011"/>
                    <a:pt x="10800" y="7579"/>
                    <a:pt x="10800" y="7579"/>
                  </a:cubicBezTo>
                  <a:cubicBezTo>
                    <a:pt x="10630" y="10421"/>
                    <a:pt x="10630" y="10421"/>
                    <a:pt x="10630" y="10421"/>
                  </a:cubicBezTo>
                  <a:cubicBezTo>
                    <a:pt x="9524" y="8716"/>
                    <a:pt x="9524" y="8716"/>
                    <a:pt x="9524" y="8716"/>
                  </a:cubicBezTo>
                  <a:cubicBezTo>
                    <a:pt x="9524" y="8716"/>
                    <a:pt x="7313" y="8337"/>
                    <a:pt x="7739" y="14400"/>
                  </a:cubicBezTo>
                  <a:cubicBezTo>
                    <a:pt x="6378" y="12884"/>
                    <a:pt x="4252" y="14589"/>
                    <a:pt x="4252" y="18947"/>
                  </a:cubicBezTo>
                  <a:cubicBezTo>
                    <a:pt x="3061" y="16674"/>
                    <a:pt x="1786" y="14968"/>
                    <a:pt x="0" y="21600"/>
                  </a:cubicBezTo>
                  <a:cubicBezTo>
                    <a:pt x="85" y="18000"/>
                    <a:pt x="595" y="14400"/>
                    <a:pt x="1446" y="1231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0" name="Google Shape;84;p5"/>
            <p:cNvSpPr/>
            <p:nvPr/>
          </p:nvSpPr>
          <p:spPr>
            <a:xfrm>
              <a:off x="577862" y="-1"/>
              <a:ext cx="100301" cy="10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0" y="7425"/>
                  </a:moveTo>
                  <a:lnTo>
                    <a:pt x="0" y="2025"/>
                  </a:lnTo>
                  <a:lnTo>
                    <a:pt x="6075" y="11475"/>
                  </a:lnTo>
                  <a:lnTo>
                    <a:pt x="675" y="18900"/>
                  </a:lnTo>
                  <a:lnTo>
                    <a:pt x="8775" y="16875"/>
                  </a:lnTo>
                  <a:lnTo>
                    <a:pt x="12150" y="21600"/>
                  </a:lnTo>
                  <a:lnTo>
                    <a:pt x="12825" y="15525"/>
                  </a:lnTo>
                  <a:lnTo>
                    <a:pt x="21600" y="13500"/>
                  </a:lnTo>
                  <a:lnTo>
                    <a:pt x="14175" y="9450"/>
                  </a:lnTo>
                  <a:lnTo>
                    <a:pt x="15525" y="0"/>
                  </a:lnTo>
                  <a:lnTo>
                    <a:pt x="9450" y="74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" name="Google Shape;85;p5"/>
            <p:cNvSpPr/>
            <p:nvPr/>
          </p:nvSpPr>
          <p:spPr>
            <a:xfrm>
              <a:off x="116202" y="310914"/>
              <a:ext cx="116325" cy="11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0" y="7958"/>
                  </a:moveTo>
                  <a:lnTo>
                    <a:pt x="0" y="10800"/>
                  </a:lnTo>
                  <a:lnTo>
                    <a:pt x="9924" y="13642"/>
                  </a:lnTo>
                  <a:lnTo>
                    <a:pt x="10508" y="21600"/>
                  </a:lnTo>
                  <a:lnTo>
                    <a:pt x="14595" y="14779"/>
                  </a:lnTo>
                  <a:lnTo>
                    <a:pt x="21600" y="17052"/>
                  </a:lnTo>
                  <a:lnTo>
                    <a:pt x="16930" y="11368"/>
                  </a:lnTo>
                  <a:lnTo>
                    <a:pt x="21600" y="3979"/>
                  </a:lnTo>
                  <a:lnTo>
                    <a:pt x="13427" y="6252"/>
                  </a:lnTo>
                  <a:lnTo>
                    <a:pt x="8173" y="0"/>
                  </a:lnTo>
                  <a:lnTo>
                    <a:pt x="9340" y="795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" name="Google Shape;86;p5"/>
            <p:cNvSpPr/>
            <p:nvPr/>
          </p:nvSpPr>
          <p:spPr>
            <a:xfrm>
              <a:off x="392570" y="430256"/>
              <a:ext cx="210690" cy="204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25" y="12295"/>
                  </a:moveTo>
                  <a:lnTo>
                    <a:pt x="2579" y="19274"/>
                  </a:lnTo>
                  <a:lnTo>
                    <a:pt x="9349" y="16615"/>
                  </a:lnTo>
                  <a:lnTo>
                    <a:pt x="13540" y="21600"/>
                  </a:lnTo>
                  <a:lnTo>
                    <a:pt x="13218" y="15286"/>
                  </a:lnTo>
                  <a:lnTo>
                    <a:pt x="21600" y="11963"/>
                  </a:lnTo>
                  <a:lnTo>
                    <a:pt x="12895" y="8972"/>
                  </a:lnTo>
                  <a:lnTo>
                    <a:pt x="12573" y="0"/>
                  </a:lnTo>
                  <a:lnTo>
                    <a:pt x="8382" y="7643"/>
                  </a:lnTo>
                  <a:lnTo>
                    <a:pt x="0" y="4985"/>
                  </a:lnTo>
                  <a:lnTo>
                    <a:pt x="6125" y="1229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" name="Google Shape;87;p5"/>
            <p:cNvSpPr/>
            <p:nvPr/>
          </p:nvSpPr>
          <p:spPr>
            <a:xfrm>
              <a:off x="28266" y="2075905"/>
              <a:ext cx="169739" cy="18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0" y="14278"/>
                  </a:moveTo>
                  <a:lnTo>
                    <a:pt x="21600" y="15742"/>
                  </a:lnTo>
                  <a:lnTo>
                    <a:pt x="17200" y="9885"/>
                  </a:lnTo>
                  <a:lnTo>
                    <a:pt x="20800" y="5125"/>
                  </a:lnTo>
                  <a:lnTo>
                    <a:pt x="14800" y="6956"/>
                  </a:lnTo>
                  <a:lnTo>
                    <a:pt x="9200" y="0"/>
                  </a:lnTo>
                  <a:lnTo>
                    <a:pt x="9200" y="8786"/>
                  </a:lnTo>
                  <a:lnTo>
                    <a:pt x="0" y="11349"/>
                  </a:lnTo>
                  <a:lnTo>
                    <a:pt x="8800" y="13180"/>
                  </a:lnTo>
                  <a:lnTo>
                    <a:pt x="8800" y="21600"/>
                  </a:lnTo>
                  <a:lnTo>
                    <a:pt x="14400" y="14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/>
          <p:nvPr>
            <p:ph type="title"/>
          </p:nvPr>
        </p:nvSpPr>
        <p:spPr>
          <a:xfrm>
            <a:off x="1009650" y="205975"/>
            <a:ext cx="7121101" cy="857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quarter" idx="1"/>
          </p:nvPr>
        </p:nvSpPr>
        <p:spPr>
          <a:xfrm>
            <a:off x="1504825" y="1495425"/>
            <a:ext cx="2977501" cy="2981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30200">
              <a:buSzPts val="1600"/>
              <a:defRPr sz="1600"/>
            </a:lvl1pPr>
            <a:lvl2pPr indent="-330200">
              <a:buSzPts val="1600"/>
              <a:defRPr sz="1600"/>
            </a:lvl2pPr>
            <a:lvl3pPr indent="-330200">
              <a:buSzPts val="1600"/>
              <a:defRPr sz="1600"/>
            </a:lvl3pPr>
            <a:lvl4pPr indent="-330200">
              <a:buSzPts val="1600"/>
              <a:defRPr sz="1600"/>
            </a:lvl4pPr>
            <a:lvl5pPr indent="-330200">
              <a:buSzPts val="1600"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Google Shape;108;p6"/>
          <p:cNvSpPr txBox="1"/>
          <p:nvPr>
            <p:ph type="body" sz="quarter" idx="21"/>
          </p:nvPr>
        </p:nvSpPr>
        <p:spPr>
          <a:xfrm>
            <a:off x="4661649" y="1495425"/>
            <a:ext cx="2977501" cy="2981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30200">
              <a:buSzPts val="1600"/>
              <a:defRPr sz="1600"/>
            </a:pP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1009650" y="205975"/>
            <a:ext cx="7121101" cy="857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sz="quarter" idx="1"/>
          </p:nvPr>
        </p:nvSpPr>
        <p:spPr>
          <a:xfrm>
            <a:off x="1214524" y="1495425"/>
            <a:ext cx="2143801" cy="3152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17500">
              <a:buSzPts val="1400"/>
              <a:defRPr sz="1400"/>
            </a:lvl1pPr>
            <a:lvl2pPr indent="-317500">
              <a:buSzPts val="1400"/>
              <a:defRPr sz="1400"/>
            </a:lvl2pPr>
            <a:lvl3pPr indent="-317500">
              <a:buSzPts val="1400"/>
              <a:defRPr sz="1400"/>
            </a:lvl3pPr>
            <a:lvl4pPr indent="-317500">
              <a:buSzPts val="1400"/>
              <a:defRPr sz="1400"/>
            </a:lvl4pPr>
            <a:lvl5pPr indent="-3175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Google Shape;129;p7"/>
          <p:cNvSpPr txBox="1"/>
          <p:nvPr>
            <p:ph type="body" sz="quarter" idx="21"/>
          </p:nvPr>
        </p:nvSpPr>
        <p:spPr>
          <a:xfrm>
            <a:off x="3468063" y="1495425"/>
            <a:ext cx="2143801" cy="31527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145" name="Google Shape;130;p7"/>
          <p:cNvSpPr txBox="1"/>
          <p:nvPr>
            <p:ph type="body" sz="quarter" idx="22"/>
          </p:nvPr>
        </p:nvSpPr>
        <p:spPr>
          <a:xfrm>
            <a:off x="5721599" y="1495425"/>
            <a:ext cx="2143801" cy="31527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1009650" y="205975"/>
            <a:ext cx="7121101" cy="857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Body Level One…"/>
          <p:cNvSpPr txBox="1"/>
          <p:nvPr>
            <p:ph type="body" sz="quarter" idx="1"/>
          </p:nvPr>
        </p:nvSpPr>
        <p:spPr>
          <a:xfrm>
            <a:off x="457200" y="4406308"/>
            <a:ext cx="8229600" cy="519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0" algn="ctr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807719" indent="-248919" algn="ctr">
              <a:spcBef>
                <a:spcPts val="300"/>
              </a:spcBef>
              <a:buClrTx/>
              <a:buSzPts val="1400"/>
              <a:buFontTx/>
              <a:defRPr sz="1400"/>
            </a:lvl2pPr>
            <a:lvl3pPr marL="1264919" indent="-248919" algn="ctr">
              <a:spcBef>
                <a:spcPts val="300"/>
              </a:spcBef>
              <a:buClrTx/>
              <a:buSzPts val="1400"/>
              <a:buFontTx/>
              <a:defRPr sz="1400"/>
            </a:lvl3pPr>
            <a:lvl4pPr marL="1722120" indent="-248920" algn="ctr">
              <a:spcBef>
                <a:spcPts val="300"/>
              </a:spcBef>
              <a:buClrTx/>
              <a:buSzPts val="1400"/>
              <a:buFontTx/>
              <a:defRPr sz="1400"/>
            </a:lvl4pPr>
            <a:lvl5pPr marL="2179320" indent="-248920" algn="ctr">
              <a:spcBef>
                <a:spcPts val="300"/>
              </a:spcBef>
              <a:buClrTx/>
              <a:buSzPts val="1400"/>
              <a:buFontTx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0;p10"/>
          <p:cNvSpPr/>
          <p:nvPr/>
        </p:nvSpPr>
        <p:spPr>
          <a:xfrm>
            <a:off x="6619308" y="2761482"/>
            <a:ext cx="2524780" cy="2387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4" y="21304"/>
                </a:moveTo>
                <a:cubicBezTo>
                  <a:pt x="3044" y="21374"/>
                  <a:pt x="3044" y="21374"/>
                  <a:pt x="3044" y="21374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8681"/>
                  <a:pt x="21600" y="18681"/>
                  <a:pt x="21600" y="18681"/>
                </a:cubicBezTo>
                <a:cubicBezTo>
                  <a:pt x="19340" y="19837"/>
                  <a:pt x="19340" y="19837"/>
                  <a:pt x="19340" y="19837"/>
                </a:cubicBezTo>
                <a:cubicBezTo>
                  <a:pt x="18197" y="19598"/>
                  <a:pt x="18197" y="19598"/>
                  <a:pt x="18197" y="19598"/>
                </a:cubicBezTo>
                <a:cubicBezTo>
                  <a:pt x="17719" y="18554"/>
                  <a:pt x="17719" y="18554"/>
                  <a:pt x="17719" y="18554"/>
                </a:cubicBezTo>
                <a:cubicBezTo>
                  <a:pt x="17798" y="17116"/>
                  <a:pt x="17798" y="17116"/>
                  <a:pt x="17798" y="17116"/>
                </a:cubicBezTo>
                <a:cubicBezTo>
                  <a:pt x="17852" y="16933"/>
                  <a:pt x="17852" y="16933"/>
                  <a:pt x="17852" y="16933"/>
                </a:cubicBezTo>
                <a:cubicBezTo>
                  <a:pt x="18144" y="16566"/>
                  <a:pt x="18144" y="16566"/>
                  <a:pt x="18144" y="16566"/>
                </a:cubicBezTo>
                <a:cubicBezTo>
                  <a:pt x="18623" y="16186"/>
                  <a:pt x="18623" y="16186"/>
                  <a:pt x="18623" y="16186"/>
                </a:cubicBezTo>
                <a:cubicBezTo>
                  <a:pt x="19234" y="15932"/>
                  <a:pt x="19234" y="15932"/>
                  <a:pt x="19234" y="15932"/>
                </a:cubicBezTo>
                <a:cubicBezTo>
                  <a:pt x="19899" y="15833"/>
                  <a:pt x="19899" y="15833"/>
                  <a:pt x="19899" y="15833"/>
                </a:cubicBezTo>
                <a:cubicBezTo>
                  <a:pt x="20550" y="15650"/>
                  <a:pt x="20550" y="15650"/>
                  <a:pt x="20550" y="15650"/>
                </a:cubicBezTo>
                <a:cubicBezTo>
                  <a:pt x="21135" y="15199"/>
                  <a:pt x="21135" y="15199"/>
                  <a:pt x="21135" y="15199"/>
                </a:cubicBezTo>
                <a:cubicBezTo>
                  <a:pt x="21188" y="14550"/>
                  <a:pt x="21188" y="14550"/>
                  <a:pt x="21188" y="14550"/>
                </a:cubicBezTo>
                <a:cubicBezTo>
                  <a:pt x="20630" y="14141"/>
                  <a:pt x="20630" y="14141"/>
                  <a:pt x="20630" y="14141"/>
                </a:cubicBezTo>
                <a:cubicBezTo>
                  <a:pt x="20670" y="14268"/>
                  <a:pt x="20670" y="14268"/>
                  <a:pt x="20670" y="14268"/>
                </a:cubicBezTo>
                <a:cubicBezTo>
                  <a:pt x="20829" y="14325"/>
                  <a:pt x="20829" y="14325"/>
                  <a:pt x="20829" y="14325"/>
                </a:cubicBezTo>
                <a:cubicBezTo>
                  <a:pt x="21082" y="14593"/>
                  <a:pt x="21082" y="14593"/>
                  <a:pt x="21082" y="14593"/>
                </a:cubicBezTo>
                <a:cubicBezTo>
                  <a:pt x="20869" y="15142"/>
                  <a:pt x="20869" y="15142"/>
                  <a:pt x="20869" y="15142"/>
                </a:cubicBezTo>
                <a:cubicBezTo>
                  <a:pt x="19659" y="15636"/>
                  <a:pt x="19659" y="15636"/>
                  <a:pt x="19659" y="15636"/>
                </a:cubicBezTo>
                <a:cubicBezTo>
                  <a:pt x="18968" y="15735"/>
                  <a:pt x="18968" y="15735"/>
                  <a:pt x="18968" y="15735"/>
                </a:cubicBezTo>
                <a:cubicBezTo>
                  <a:pt x="18357" y="16031"/>
                  <a:pt x="18357" y="16031"/>
                  <a:pt x="18357" y="16031"/>
                </a:cubicBezTo>
                <a:cubicBezTo>
                  <a:pt x="18091" y="16214"/>
                  <a:pt x="18091" y="16214"/>
                  <a:pt x="18091" y="16214"/>
                </a:cubicBezTo>
                <a:cubicBezTo>
                  <a:pt x="18556" y="15396"/>
                  <a:pt x="18556" y="15396"/>
                  <a:pt x="18556" y="15396"/>
                </a:cubicBezTo>
                <a:cubicBezTo>
                  <a:pt x="19633" y="14212"/>
                  <a:pt x="19633" y="14212"/>
                  <a:pt x="19633" y="14212"/>
                </a:cubicBezTo>
                <a:cubicBezTo>
                  <a:pt x="20324" y="13873"/>
                  <a:pt x="20324" y="13873"/>
                  <a:pt x="20324" y="13873"/>
                </a:cubicBezTo>
                <a:cubicBezTo>
                  <a:pt x="20975" y="13747"/>
                  <a:pt x="20975" y="13747"/>
                  <a:pt x="20975" y="13747"/>
                </a:cubicBezTo>
                <a:cubicBezTo>
                  <a:pt x="21600" y="13521"/>
                  <a:pt x="21600" y="13521"/>
                  <a:pt x="21600" y="13521"/>
                </a:cubicBezTo>
                <a:cubicBezTo>
                  <a:pt x="21600" y="12844"/>
                  <a:pt x="21600" y="12844"/>
                  <a:pt x="21600" y="12844"/>
                </a:cubicBezTo>
                <a:cubicBezTo>
                  <a:pt x="21574" y="12858"/>
                  <a:pt x="21574" y="12858"/>
                  <a:pt x="21574" y="12858"/>
                </a:cubicBezTo>
                <a:cubicBezTo>
                  <a:pt x="20298" y="13042"/>
                  <a:pt x="20298" y="13042"/>
                  <a:pt x="20298" y="13042"/>
                </a:cubicBezTo>
                <a:cubicBezTo>
                  <a:pt x="19035" y="13577"/>
                  <a:pt x="19035" y="13577"/>
                  <a:pt x="19035" y="13577"/>
                </a:cubicBezTo>
                <a:cubicBezTo>
                  <a:pt x="19287" y="12717"/>
                  <a:pt x="19287" y="12717"/>
                  <a:pt x="19287" y="12717"/>
                </a:cubicBezTo>
                <a:cubicBezTo>
                  <a:pt x="19407" y="11209"/>
                  <a:pt x="19407" y="11209"/>
                  <a:pt x="19407" y="11209"/>
                </a:cubicBezTo>
                <a:cubicBezTo>
                  <a:pt x="19580" y="10419"/>
                  <a:pt x="19580" y="10419"/>
                  <a:pt x="19580" y="10419"/>
                </a:cubicBezTo>
                <a:cubicBezTo>
                  <a:pt x="21241" y="7839"/>
                  <a:pt x="21241" y="7839"/>
                  <a:pt x="21241" y="7839"/>
                </a:cubicBezTo>
                <a:cubicBezTo>
                  <a:pt x="21361" y="6880"/>
                  <a:pt x="21361" y="6880"/>
                  <a:pt x="21361" y="6880"/>
                </a:cubicBezTo>
                <a:cubicBezTo>
                  <a:pt x="21547" y="6133"/>
                  <a:pt x="21547" y="6133"/>
                  <a:pt x="21547" y="6133"/>
                </a:cubicBezTo>
                <a:cubicBezTo>
                  <a:pt x="21600" y="6077"/>
                  <a:pt x="21600" y="6077"/>
                  <a:pt x="21600" y="6077"/>
                </a:cubicBezTo>
                <a:cubicBezTo>
                  <a:pt x="21600" y="3567"/>
                  <a:pt x="21600" y="3567"/>
                  <a:pt x="21600" y="3567"/>
                </a:cubicBezTo>
                <a:cubicBezTo>
                  <a:pt x="21095" y="2806"/>
                  <a:pt x="21095" y="2806"/>
                  <a:pt x="21095" y="2806"/>
                </a:cubicBezTo>
                <a:cubicBezTo>
                  <a:pt x="20284" y="2848"/>
                  <a:pt x="20284" y="2848"/>
                  <a:pt x="20284" y="2848"/>
                </a:cubicBezTo>
                <a:cubicBezTo>
                  <a:pt x="19885" y="3440"/>
                  <a:pt x="19885" y="3440"/>
                  <a:pt x="19885" y="3440"/>
                </a:cubicBezTo>
                <a:cubicBezTo>
                  <a:pt x="19885" y="4131"/>
                  <a:pt x="19885" y="4131"/>
                  <a:pt x="19885" y="4131"/>
                </a:cubicBezTo>
                <a:cubicBezTo>
                  <a:pt x="20098" y="4469"/>
                  <a:pt x="20098" y="4469"/>
                  <a:pt x="20098" y="4469"/>
                </a:cubicBezTo>
                <a:cubicBezTo>
                  <a:pt x="20417" y="4230"/>
                  <a:pt x="20417" y="4230"/>
                  <a:pt x="20417" y="4230"/>
                </a:cubicBezTo>
                <a:cubicBezTo>
                  <a:pt x="20151" y="4300"/>
                  <a:pt x="20151" y="4300"/>
                  <a:pt x="20151" y="4300"/>
                </a:cubicBezTo>
                <a:cubicBezTo>
                  <a:pt x="20071" y="4216"/>
                  <a:pt x="20071" y="4216"/>
                  <a:pt x="20071" y="4216"/>
                </a:cubicBezTo>
                <a:cubicBezTo>
                  <a:pt x="20032" y="4046"/>
                  <a:pt x="20032" y="4046"/>
                  <a:pt x="20032" y="4046"/>
                </a:cubicBezTo>
                <a:cubicBezTo>
                  <a:pt x="20045" y="3680"/>
                  <a:pt x="20045" y="3680"/>
                  <a:pt x="20045" y="3680"/>
                </a:cubicBezTo>
                <a:cubicBezTo>
                  <a:pt x="20444" y="3088"/>
                  <a:pt x="20444" y="3088"/>
                  <a:pt x="20444" y="3088"/>
                </a:cubicBezTo>
                <a:cubicBezTo>
                  <a:pt x="21055" y="3215"/>
                  <a:pt x="21055" y="3215"/>
                  <a:pt x="21055" y="3215"/>
                </a:cubicBezTo>
                <a:cubicBezTo>
                  <a:pt x="21361" y="4497"/>
                  <a:pt x="21361" y="4497"/>
                  <a:pt x="21361" y="4497"/>
                </a:cubicBezTo>
                <a:cubicBezTo>
                  <a:pt x="21215" y="5160"/>
                  <a:pt x="21215" y="5160"/>
                  <a:pt x="21215" y="5160"/>
                </a:cubicBezTo>
                <a:cubicBezTo>
                  <a:pt x="21002" y="5513"/>
                  <a:pt x="21002" y="5513"/>
                  <a:pt x="21002" y="5513"/>
                </a:cubicBezTo>
                <a:cubicBezTo>
                  <a:pt x="20803" y="5893"/>
                  <a:pt x="20803" y="5893"/>
                  <a:pt x="20803" y="5893"/>
                </a:cubicBezTo>
                <a:cubicBezTo>
                  <a:pt x="20563" y="6767"/>
                  <a:pt x="20563" y="6767"/>
                  <a:pt x="20563" y="6767"/>
                </a:cubicBezTo>
                <a:cubicBezTo>
                  <a:pt x="20457" y="7501"/>
                  <a:pt x="20457" y="7501"/>
                  <a:pt x="20457" y="7501"/>
                </a:cubicBezTo>
                <a:cubicBezTo>
                  <a:pt x="20125" y="8135"/>
                  <a:pt x="20125" y="8135"/>
                  <a:pt x="20125" y="8135"/>
                </a:cubicBezTo>
                <a:cubicBezTo>
                  <a:pt x="19540" y="8713"/>
                  <a:pt x="19540" y="8713"/>
                  <a:pt x="19540" y="8713"/>
                </a:cubicBezTo>
                <a:cubicBezTo>
                  <a:pt x="18689" y="10165"/>
                  <a:pt x="18689" y="10165"/>
                  <a:pt x="18689" y="10165"/>
                </a:cubicBezTo>
                <a:cubicBezTo>
                  <a:pt x="18556" y="10560"/>
                  <a:pt x="18556" y="10560"/>
                  <a:pt x="18556" y="10560"/>
                </a:cubicBezTo>
                <a:cubicBezTo>
                  <a:pt x="18237" y="10024"/>
                  <a:pt x="18237" y="10024"/>
                  <a:pt x="18237" y="10024"/>
                </a:cubicBezTo>
                <a:cubicBezTo>
                  <a:pt x="18064" y="9432"/>
                  <a:pt x="18064" y="9432"/>
                  <a:pt x="18064" y="9432"/>
                </a:cubicBezTo>
                <a:cubicBezTo>
                  <a:pt x="18184" y="8177"/>
                  <a:pt x="18184" y="8177"/>
                  <a:pt x="18184" y="8177"/>
                </a:cubicBezTo>
                <a:cubicBezTo>
                  <a:pt x="18623" y="6880"/>
                  <a:pt x="18623" y="6880"/>
                  <a:pt x="18623" y="6880"/>
                </a:cubicBezTo>
                <a:cubicBezTo>
                  <a:pt x="18915" y="5541"/>
                  <a:pt x="18915" y="5541"/>
                  <a:pt x="18915" y="5541"/>
                </a:cubicBezTo>
                <a:cubicBezTo>
                  <a:pt x="18809" y="3045"/>
                  <a:pt x="18809" y="3045"/>
                  <a:pt x="18809" y="3045"/>
                </a:cubicBezTo>
                <a:cubicBezTo>
                  <a:pt x="18742" y="2552"/>
                  <a:pt x="18742" y="2552"/>
                  <a:pt x="18742" y="2552"/>
                </a:cubicBezTo>
                <a:cubicBezTo>
                  <a:pt x="18888" y="2058"/>
                  <a:pt x="18888" y="2058"/>
                  <a:pt x="18888" y="2058"/>
                </a:cubicBezTo>
                <a:cubicBezTo>
                  <a:pt x="19447" y="1227"/>
                  <a:pt x="19447" y="1227"/>
                  <a:pt x="19447" y="1227"/>
                </a:cubicBezTo>
                <a:cubicBezTo>
                  <a:pt x="19885" y="1114"/>
                  <a:pt x="19885" y="1114"/>
                  <a:pt x="19885" y="1114"/>
                </a:cubicBezTo>
                <a:cubicBezTo>
                  <a:pt x="20125" y="1607"/>
                  <a:pt x="20125" y="1607"/>
                  <a:pt x="20125" y="1607"/>
                </a:cubicBezTo>
                <a:cubicBezTo>
                  <a:pt x="19806" y="1932"/>
                  <a:pt x="19806" y="1932"/>
                  <a:pt x="19806" y="1932"/>
                </a:cubicBezTo>
                <a:cubicBezTo>
                  <a:pt x="19606" y="1974"/>
                  <a:pt x="19606" y="1974"/>
                  <a:pt x="19606" y="1974"/>
                </a:cubicBezTo>
                <a:cubicBezTo>
                  <a:pt x="19779" y="2073"/>
                  <a:pt x="19779" y="2073"/>
                  <a:pt x="19779" y="2073"/>
                </a:cubicBezTo>
                <a:cubicBezTo>
                  <a:pt x="20191" y="1861"/>
                  <a:pt x="20191" y="1861"/>
                  <a:pt x="20191" y="1861"/>
                </a:cubicBezTo>
                <a:cubicBezTo>
                  <a:pt x="20417" y="1198"/>
                  <a:pt x="20417" y="1198"/>
                  <a:pt x="20417" y="1198"/>
                </a:cubicBezTo>
                <a:cubicBezTo>
                  <a:pt x="19673" y="860"/>
                  <a:pt x="19673" y="860"/>
                  <a:pt x="19673" y="860"/>
                </a:cubicBezTo>
                <a:cubicBezTo>
                  <a:pt x="19021" y="1297"/>
                  <a:pt x="19021" y="1297"/>
                  <a:pt x="19021" y="1297"/>
                </a:cubicBezTo>
                <a:cubicBezTo>
                  <a:pt x="18556" y="2087"/>
                  <a:pt x="18556" y="2087"/>
                  <a:pt x="18556" y="2087"/>
                </a:cubicBezTo>
                <a:cubicBezTo>
                  <a:pt x="18343" y="1734"/>
                  <a:pt x="18343" y="1734"/>
                  <a:pt x="18343" y="1734"/>
                </a:cubicBezTo>
                <a:cubicBezTo>
                  <a:pt x="18450" y="2185"/>
                  <a:pt x="18450" y="2185"/>
                  <a:pt x="18450" y="2185"/>
                </a:cubicBezTo>
                <a:cubicBezTo>
                  <a:pt x="18343" y="3257"/>
                  <a:pt x="18343" y="3257"/>
                  <a:pt x="18343" y="3257"/>
                </a:cubicBezTo>
                <a:cubicBezTo>
                  <a:pt x="17519" y="3313"/>
                  <a:pt x="17519" y="3313"/>
                  <a:pt x="17519" y="3313"/>
                </a:cubicBezTo>
                <a:cubicBezTo>
                  <a:pt x="17400" y="3962"/>
                  <a:pt x="17400" y="3962"/>
                  <a:pt x="17400" y="3962"/>
                </a:cubicBezTo>
                <a:cubicBezTo>
                  <a:pt x="17945" y="4173"/>
                  <a:pt x="17945" y="4173"/>
                  <a:pt x="17945" y="4173"/>
                </a:cubicBezTo>
                <a:cubicBezTo>
                  <a:pt x="17732" y="4018"/>
                  <a:pt x="17732" y="4018"/>
                  <a:pt x="17732" y="4018"/>
                </a:cubicBezTo>
                <a:cubicBezTo>
                  <a:pt x="17599" y="3849"/>
                  <a:pt x="17599" y="3849"/>
                  <a:pt x="17599" y="3849"/>
                </a:cubicBezTo>
                <a:cubicBezTo>
                  <a:pt x="17705" y="3454"/>
                  <a:pt x="17705" y="3454"/>
                  <a:pt x="17705" y="3454"/>
                </a:cubicBezTo>
                <a:cubicBezTo>
                  <a:pt x="18197" y="3497"/>
                  <a:pt x="18197" y="3497"/>
                  <a:pt x="18197" y="3497"/>
                </a:cubicBezTo>
                <a:cubicBezTo>
                  <a:pt x="18330" y="3694"/>
                  <a:pt x="18330" y="3694"/>
                  <a:pt x="18330" y="3694"/>
                </a:cubicBezTo>
                <a:cubicBezTo>
                  <a:pt x="18330" y="3807"/>
                  <a:pt x="18330" y="3807"/>
                  <a:pt x="18330" y="3807"/>
                </a:cubicBezTo>
                <a:cubicBezTo>
                  <a:pt x="18304" y="4258"/>
                  <a:pt x="18304" y="4258"/>
                  <a:pt x="18304" y="4258"/>
                </a:cubicBezTo>
                <a:cubicBezTo>
                  <a:pt x="18171" y="5217"/>
                  <a:pt x="18171" y="5217"/>
                  <a:pt x="18171" y="5217"/>
                </a:cubicBezTo>
                <a:cubicBezTo>
                  <a:pt x="16283" y="2806"/>
                  <a:pt x="16283" y="2806"/>
                  <a:pt x="16283" y="2806"/>
                </a:cubicBezTo>
                <a:cubicBezTo>
                  <a:pt x="16031" y="2087"/>
                  <a:pt x="16031" y="2087"/>
                  <a:pt x="16031" y="2087"/>
                </a:cubicBezTo>
                <a:cubicBezTo>
                  <a:pt x="15884" y="1184"/>
                  <a:pt x="15884" y="1184"/>
                  <a:pt x="15884" y="1184"/>
                </a:cubicBezTo>
                <a:cubicBezTo>
                  <a:pt x="16070" y="423"/>
                  <a:pt x="16070" y="423"/>
                  <a:pt x="16070" y="423"/>
                </a:cubicBezTo>
                <a:cubicBezTo>
                  <a:pt x="16629" y="226"/>
                  <a:pt x="16629" y="226"/>
                  <a:pt x="16629" y="226"/>
                </a:cubicBezTo>
                <a:cubicBezTo>
                  <a:pt x="17147" y="465"/>
                  <a:pt x="17147" y="465"/>
                  <a:pt x="17147" y="465"/>
                </a:cubicBezTo>
                <a:cubicBezTo>
                  <a:pt x="17240" y="1170"/>
                  <a:pt x="17240" y="1170"/>
                  <a:pt x="17240" y="1170"/>
                </a:cubicBezTo>
                <a:cubicBezTo>
                  <a:pt x="17014" y="1410"/>
                  <a:pt x="17014" y="1410"/>
                  <a:pt x="17014" y="1410"/>
                </a:cubicBezTo>
                <a:cubicBezTo>
                  <a:pt x="16775" y="1509"/>
                  <a:pt x="16775" y="1509"/>
                  <a:pt x="16775" y="1509"/>
                </a:cubicBezTo>
                <a:cubicBezTo>
                  <a:pt x="16895" y="1523"/>
                  <a:pt x="16895" y="1523"/>
                  <a:pt x="16895" y="1523"/>
                </a:cubicBezTo>
                <a:cubicBezTo>
                  <a:pt x="17227" y="1396"/>
                  <a:pt x="17227" y="1396"/>
                  <a:pt x="17227" y="1396"/>
                </a:cubicBezTo>
                <a:cubicBezTo>
                  <a:pt x="17453" y="747"/>
                  <a:pt x="17453" y="747"/>
                  <a:pt x="17453" y="747"/>
                </a:cubicBezTo>
                <a:cubicBezTo>
                  <a:pt x="16988" y="84"/>
                  <a:pt x="16988" y="84"/>
                  <a:pt x="16988" y="84"/>
                </a:cubicBezTo>
                <a:cubicBezTo>
                  <a:pt x="16283" y="0"/>
                  <a:pt x="16283" y="0"/>
                  <a:pt x="16283" y="0"/>
                </a:cubicBezTo>
                <a:cubicBezTo>
                  <a:pt x="15712" y="522"/>
                  <a:pt x="15712" y="522"/>
                  <a:pt x="15712" y="522"/>
                </a:cubicBezTo>
                <a:cubicBezTo>
                  <a:pt x="15552" y="1946"/>
                  <a:pt x="15552" y="1946"/>
                  <a:pt x="15552" y="1946"/>
                </a:cubicBezTo>
                <a:cubicBezTo>
                  <a:pt x="16070" y="3200"/>
                  <a:pt x="16070" y="3200"/>
                  <a:pt x="16070" y="3200"/>
                </a:cubicBezTo>
                <a:cubicBezTo>
                  <a:pt x="16695" y="4004"/>
                  <a:pt x="16695" y="4004"/>
                  <a:pt x="16695" y="4004"/>
                </a:cubicBezTo>
                <a:cubicBezTo>
                  <a:pt x="17014" y="4371"/>
                  <a:pt x="17014" y="4371"/>
                  <a:pt x="17014" y="4371"/>
                </a:cubicBezTo>
                <a:cubicBezTo>
                  <a:pt x="16017" y="4737"/>
                  <a:pt x="16017" y="4737"/>
                  <a:pt x="16017" y="4737"/>
                </a:cubicBezTo>
                <a:cubicBezTo>
                  <a:pt x="16044" y="5499"/>
                  <a:pt x="16044" y="5499"/>
                  <a:pt x="16044" y="5499"/>
                </a:cubicBezTo>
                <a:cubicBezTo>
                  <a:pt x="16522" y="6063"/>
                  <a:pt x="16522" y="6063"/>
                  <a:pt x="16522" y="6063"/>
                </a:cubicBezTo>
                <a:cubicBezTo>
                  <a:pt x="17001" y="5640"/>
                  <a:pt x="17001" y="5640"/>
                  <a:pt x="17001" y="5640"/>
                </a:cubicBezTo>
                <a:cubicBezTo>
                  <a:pt x="17001" y="5146"/>
                  <a:pt x="17001" y="5146"/>
                  <a:pt x="17001" y="5146"/>
                </a:cubicBezTo>
                <a:cubicBezTo>
                  <a:pt x="16802" y="5076"/>
                  <a:pt x="16802" y="5076"/>
                  <a:pt x="16802" y="5076"/>
                </a:cubicBezTo>
                <a:cubicBezTo>
                  <a:pt x="16655" y="5160"/>
                  <a:pt x="16655" y="5160"/>
                  <a:pt x="16655" y="5160"/>
                </a:cubicBezTo>
                <a:cubicBezTo>
                  <a:pt x="16855" y="5146"/>
                  <a:pt x="16855" y="5146"/>
                  <a:pt x="16855" y="5146"/>
                </a:cubicBezTo>
                <a:cubicBezTo>
                  <a:pt x="16921" y="5315"/>
                  <a:pt x="16921" y="5315"/>
                  <a:pt x="16921" y="5315"/>
                </a:cubicBezTo>
                <a:cubicBezTo>
                  <a:pt x="16549" y="5795"/>
                  <a:pt x="16549" y="5795"/>
                  <a:pt x="16549" y="5795"/>
                </a:cubicBezTo>
                <a:cubicBezTo>
                  <a:pt x="16243" y="5400"/>
                  <a:pt x="16243" y="5400"/>
                  <a:pt x="16243" y="5400"/>
                </a:cubicBezTo>
                <a:cubicBezTo>
                  <a:pt x="16336" y="4878"/>
                  <a:pt x="16336" y="4878"/>
                  <a:pt x="16336" y="4878"/>
                </a:cubicBezTo>
                <a:cubicBezTo>
                  <a:pt x="16748" y="4681"/>
                  <a:pt x="16748" y="4681"/>
                  <a:pt x="16748" y="4681"/>
                </a:cubicBezTo>
                <a:cubicBezTo>
                  <a:pt x="17254" y="4766"/>
                  <a:pt x="17254" y="4766"/>
                  <a:pt x="17254" y="4766"/>
                </a:cubicBezTo>
                <a:cubicBezTo>
                  <a:pt x="17479" y="4920"/>
                  <a:pt x="17479" y="4920"/>
                  <a:pt x="17479" y="4920"/>
                </a:cubicBezTo>
                <a:cubicBezTo>
                  <a:pt x="17599" y="5090"/>
                  <a:pt x="17599" y="5090"/>
                  <a:pt x="17599" y="5090"/>
                </a:cubicBezTo>
                <a:cubicBezTo>
                  <a:pt x="17878" y="6147"/>
                  <a:pt x="17878" y="6147"/>
                  <a:pt x="17878" y="6147"/>
                </a:cubicBezTo>
                <a:cubicBezTo>
                  <a:pt x="17692" y="6683"/>
                  <a:pt x="17692" y="6683"/>
                  <a:pt x="17692" y="6683"/>
                </a:cubicBezTo>
                <a:cubicBezTo>
                  <a:pt x="16934" y="8741"/>
                  <a:pt x="16934" y="8741"/>
                  <a:pt x="16934" y="8741"/>
                </a:cubicBezTo>
                <a:cubicBezTo>
                  <a:pt x="16895" y="9136"/>
                  <a:pt x="16895" y="9136"/>
                  <a:pt x="16895" y="9136"/>
                </a:cubicBezTo>
                <a:cubicBezTo>
                  <a:pt x="16376" y="8840"/>
                  <a:pt x="16376" y="8840"/>
                  <a:pt x="16376" y="8840"/>
                </a:cubicBezTo>
                <a:cubicBezTo>
                  <a:pt x="15805" y="8629"/>
                  <a:pt x="15805" y="8629"/>
                  <a:pt x="15805" y="8629"/>
                </a:cubicBezTo>
                <a:cubicBezTo>
                  <a:pt x="15366" y="8290"/>
                  <a:pt x="15366" y="8290"/>
                  <a:pt x="15366" y="8290"/>
                </a:cubicBezTo>
                <a:cubicBezTo>
                  <a:pt x="15326" y="7740"/>
                  <a:pt x="15326" y="7740"/>
                  <a:pt x="15326" y="7740"/>
                </a:cubicBezTo>
                <a:cubicBezTo>
                  <a:pt x="15898" y="6937"/>
                  <a:pt x="15898" y="6937"/>
                  <a:pt x="15898" y="6937"/>
                </a:cubicBezTo>
                <a:cubicBezTo>
                  <a:pt x="16336" y="7261"/>
                  <a:pt x="16336" y="7261"/>
                  <a:pt x="16336" y="7261"/>
                </a:cubicBezTo>
                <a:cubicBezTo>
                  <a:pt x="16416" y="7726"/>
                  <a:pt x="16416" y="7726"/>
                  <a:pt x="16416" y="7726"/>
                </a:cubicBezTo>
                <a:cubicBezTo>
                  <a:pt x="16283" y="7811"/>
                  <a:pt x="16283" y="7811"/>
                  <a:pt x="16283" y="7811"/>
                </a:cubicBezTo>
                <a:cubicBezTo>
                  <a:pt x="16243" y="7627"/>
                  <a:pt x="16243" y="7627"/>
                  <a:pt x="16243" y="7627"/>
                </a:cubicBezTo>
                <a:cubicBezTo>
                  <a:pt x="16270" y="7487"/>
                  <a:pt x="16270" y="7487"/>
                  <a:pt x="16270" y="7487"/>
                </a:cubicBezTo>
                <a:cubicBezTo>
                  <a:pt x="16163" y="7656"/>
                  <a:pt x="16163" y="7656"/>
                  <a:pt x="16163" y="7656"/>
                </a:cubicBezTo>
                <a:cubicBezTo>
                  <a:pt x="16190" y="7910"/>
                  <a:pt x="16190" y="7910"/>
                  <a:pt x="16190" y="7910"/>
                </a:cubicBezTo>
                <a:cubicBezTo>
                  <a:pt x="16283" y="7966"/>
                  <a:pt x="16283" y="7966"/>
                  <a:pt x="16283" y="7966"/>
                </a:cubicBezTo>
                <a:cubicBezTo>
                  <a:pt x="16615" y="7712"/>
                  <a:pt x="16615" y="7712"/>
                  <a:pt x="16615" y="7712"/>
                </a:cubicBezTo>
                <a:cubicBezTo>
                  <a:pt x="16602" y="7092"/>
                  <a:pt x="16602" y="7092"/>
                  <a:pt x="16602" y="7092"/>
                </a:cubicBezTo>
                <a:cubicBezTo>
                  <a:pt x="15645" y="6669"/>
                  <a:pt x="15645" y="6669"/>
                  <a:pt x="15645" y="6669"/>
                </a:cubicBezTo>
                <a:cubicBezTo>
                  <a:pt x="14994" y="7599"/>
                  <a:pt x="14994" y="7599"/>
                  <a:pt x="14994" y="7599"/>
                </a:cubicBezTo>
                <a:cubicBezTo>
                  <a:pt x="15153" y="8671"/>
                  <a:pt x="15153" y="8671"/>
                  <a:pt x="15153" y="8671"/>
                </a:cubicBezTo>
                <a:cubicBezTo>
                  <a:pt x="16177" y="9263"/>
                  <a:pt x="16177" y="9263"/>
                  <a:pt x="16177" y="9263"/>
                </a:cubicBezTo>
                <a:cubicBezTo>
                  <a:pt x="16828" y="9728"/>
                  <a:pt x="16828" y="9728"/>
                  <a:pt x="16828" y="9728"/>
                </a:cubicBezTo>
                <a:cubicBezTo>
                  <a:pt x="17081" y="10433"/>
                  <a:pt x="17081" y="10433"/>
                  <a:pt x="17081" y="10433"/>
                </a:cubicBezTo>
                <a:cubicBezTo>
                  <a:pt x="17918" y="12351"/>
                  <a:pt x="17918" y="12351"/>
                  <a:pt x="17918" y="12351"/>
                </a:cubicBezTo>
                <a:cubicBezTo>
                  <a:pt x="17732" y="12915"/>
                  <a:pt x="17732" y="12915"/>
                  <a:pt x="17732" y="12915"/>
                </a:cubicBezTo>
                <a:cubicBezTo>
                  <a:pt x="17200" y="13930"/>
                  <a:pt x="17200" y="13930"/>
                  <a:pt x="17200" y="13930"/>
                </a:cubicBezTo>
                <a:cubicBezTo>
                  <a:pt x="16243" y="12802"/>
                  <a:pt x="16243" y="12802"/>
                  <a:pt x="16243" y="12802"/>
                </a:cubicBezTo>
                <a:cubicBezTo>
                  <a:pt x="16615" y="11928"/>
                  <a:pt x="16615" y="11928"/>
                  <a:pt x="16615" y="11928"/>
                </a:cubicBezTo>
                <a:cubicBezTo>
                  <a:pt x="16190" y="11026"/>
                  <a:pt x="16190" y="11026"/>
                  <a:pt x="16190" y="11026"/>
                </a:cubicBezTo>
                <a:cubicBezTo>
                  <a:pt x="15486" y="10899"/>
                  <a:pt x="15486" y="10899"/>
                  <a:pt x="15486" y="10899"/>
                </a:cubicBezTo>
                <a:cubicBezTo>
                  <a:pt x="15233" y="11420"/>
                  <a:pt x="15233" y="11420"/>
                  <a:pt x="15233" y="11420"/>
                </a:cubicBezTo>
                <a:cubicBezTo>
                  <a:pt x="15645" y="11716"/>
                  <a:pt x="15645" y="11716"/>
                  <a:pt x="15645" y="11716"/>
                </a:cubicBezTo>
                <a:cubicBezTo>
                  <a:pt x="15685" y="11646"/>
                  <a:pt x="15685" y="11646"/>
                  <a:pt x="15685" y="11646"/>
                </a:cubicBezTo>
                <a:cubicBezTo>
                  <a:pt x="15446" y="11434"/>
                  <a:pt x="15446" y="11434"/>
                  <a:pt x="15446" y="11434"/>
                </a:cubicBezTo>
                <a:cubicBezTo>
                  <a:pt x="15552" y="11166"/>
                  <a:pt x="15552" y="11166"/>
                  <a:pt x="15552" y="11166"/>
                </a:cubicBezTo>
                <a:cubicBezTo>
                  <a:pt x="16124" y="11463"/>
                  <a:pt x="16124" y="11463"/>
                  <a:pt x="16124" y="11463"/>
                </a:cubicBezTo>
                <a:cubicBezTo>
                  <a:pt x="16190" y="12125"/>
                  <a:pt x="16190" y="12125"/>
                  <a:pt x="16190" y="12125"/>
                </a:cubicBezTo>
                <a:cubicBezTo>
                  <a:pt x="15765" y="12492"/>
                  <a:pt x="15765" y="12492"/>
                  <a:pt x="15765" y="12492"/>
                </a:cubicBezTo>
                <a:cubicBezTo>
                  <a:pt x="15459" y="12435"/>
                  <a:pt x="15459" y="12435"/>
                  <a:pt x="15459" y="12435"/>
                </a:cubicBezTo>
                <a:cubicBezTo>
                  <a:pt x="15020" y="12393"/>
                  <a:pt x="15020" y="12393"/>
                  <a:pt x="15020" y="12393"/>
                </a:cubicBezTo>
                <a:cubicBezTo>
                  <a:pt x="14263" y="12506"/>
                  <a:pt x="14263" y="12506"/>
                  <a:pt x="14263" y="12506"/>
                </a:cubicBezTo>
                <a:cubicBezTo>
                  <a:pt x="13625" y="12365"/>
                  <a:pt x="13625" y="12365"/>
                  <a:pt x="13625" y="12365"/>
                </a:cubicBezTo>
                <a:cubicBezTo>
                  <a:pt x="12800" y="10997"/>
                  <a:pt x="12800" y="10997"/>
                  <a:pt x="12800" y="10997"/>
                </a:cubicBezTo>
                <a:cubicBezTo>
                  <a:pt x="12668" y="10546"/>
                  <a:pt x="12668" y="10546"/>
                  <a:pt x="12668" y="10546"/>
                </a:cubicBezTo>
                <a:cubicBezTo>
                  <a:pt x="12668" y="9799"/>
                  <a:pt x="12668" y="9799"/>
                  <a:pt x="12668" y="9799"/>
                </a:cubicBezTo>
                <a:cubicBezTo>
                  <a:pt x="13359" y="8558"/>
                  <a:pt x="13359" y="8558"/>
                  <a:pt x="13359" y="8558"/>
                </a:cubicBezTo>
                <a:cubicBezTo>
                  <a:pt x="13864" y="7924"/>
                  <a:pt x="13864" y="7924"/>
                  <a:pt x="13864" y="7924"/>
                </a:cubicBezTo>
                <a:cubicBezTo>
                  <a:pt x="14249" y="7148"/>
                  <a:pt x="14249" y="7148"/>
                  <a:pt x="14249" y="7148"/>
                </a:cubicBezTo>
                <a:cubicBezTo>
                  <a:pt x="14449" y="6260"/>
                  <a:pt x="14449" y="6260"/>
                  <a:pt x="14449" y="6260"/>
                </a:cubicBezTo>
                <a:cubicBezTo>
                  <a:pt x="14329" y="5414"/>
                  <a:pt x="14329" y="5414"/>
                  <a:pt x="14329" y="5414"/>
                </a:cubicBezTo>
                <a:cubicBezTo>
                  <a:pt x="13771" y="4892"/>
                  <a:pt x="13771" y="4892"/>
                  <a:pt x="13771" y="4892"/>
                </a:cubicBezTo>
                <a:cubicBezTo>
                  <a:pt x="13120" y="5047"/>
                  <a:pt x="13120" y="5047"/>
                  <a:pt x="13120" y="5047"/>
                </a:cubicBezTo>
                <a:cubicBezTo>
                  <a:pt x="12827" y="5964"/>
                  <a:pt x="12827" y="5964"/>
                  <a:pt x="12827" y="5964"/>
                </a:cubicBezTo>
                <a:cubicBezTo>
                  <a:pt x="13704" y="6175"/>
                  <a:pt x="13704" y="6175"/>
                  <a:pt x="13704" y="6175"/>
                </a:cubicBezTo>
                <a:cubicBezTo>
                  <a:pt x="13904" y="5710"/>
                  <a:pt x="13904" y="5710"/>
                  <a:pt x="13904" y="5710"/>
                </a:cubicBezTo>
                <a:cubicBezTo>
                  <a:pt x="13625" y="5470"/>
                  <a:pt x="13625" y="5470"/>
                  <a:pt x="13625" y="5470"/>
                </a:cubicBezTo>
                <a:cubicBezTo>
                  <a:pt x="13492" y="5611"/>
                  <a:pt x="13492" y="5611"/>
                  <a:pt x="13492" y="5611"/>
                </a:cubicBezTo>
                <a:cubicBezTo>
                  <a:pt x="13439" y="5752"/>
                  <a:pt x="13439" y="5752"/>
                  <a:pt x="13439" y="5752"/>
                </a:cubicBezTo>
                <a:cubicBezTo>
                  <a:pt x="13611" y="5569"/>
                  <a:pt x="13611" y="5569"/>
                  <a:pt x="13611" y="5569"/>
                </a:cubicBezTo>
                <a:cubicBezTo>
                  <a:pt x="13704" y="5724"/>
                  <a:pt x="13704" y="5724"/>
                  <a:pt x="13704" y="5724"/>
                </a:cubicBezTo>
                <a:cubicBezTo>
                  <a:pt x="13545" y="6006"/>
                  <a:pt x="13545" y="6006"/>
                  <a:pt x="13545" y="6006"/>
                </a:cubicBezTo>
                <a:cubicBezTo>
                  <a:pt x="13133" y="5851"/>
                  <a:pt x="13133" y="5851"/>
                  <a:pt x="13133" y="5851"/>
                </a:cubicBezTo>
                <a:cubicBezTo>
                  <a:pt x="13186" y="5372"/>
                  <a:pt x="13186" y="5372"/>
                  <a:pt x="13186" y="5372"/>
                </a:cubicBezTo>
                <a:cubicBezTo>
                  <a:pt x="13611" y="5160"/>
                  <a:pt x="13611" y="5160"/>
                  <a:pt x="13611" y="5160"/>
                </a:cubicBezTo>
                <a:cubicBezTo>
                  <a:pt x="14090" y="5668"/>
                  <a:pt x="14090" y="5668"/>
                  <a:pt x="14090" y="5668"/>
                </a:cubicBezTo>
                <a:cubicBezTo>
                  <a:pt x="14050" y="6556"/>
                  <a:pt x="14050" y="6556"/>
                  <a:pt x="14050" y="6556"/>
                </a:cubicBezTo>
                <a:cubicBezTo>
                  <a:pt x="13718" y="7388"/>
                  <a:pt x="13718" y="7388"/>
                  <a:pt x="13718" y="7388"/>
                </a:cubicBezTo>
                <a:cubicBezTo>
                  <a:pt x="13213" y="8065"/>
                  <a:pt x="13213" y="8065"/>
                  <a:pt x="13213" y="8065"/>
                </a:cubicBezTo>
                <a:cubicBezTo>
                  <a:pt x="12654" y="8727"/>
                  <a:pt x="12654" y="8727"/>
                  <a:pt x="12654" y="8727"/>
                </a:cubicBezTo>
                <a:cubicBezTo>
                  <a:pt x="12269" y="9475"/>
                  <a:pt x="12269" y="9475"/>
                  <a:pt x="12269" y="9475"/>
                </a:cubicBezTo>
                <a:cubicBezTo>
                  <a:pt x="10940" y="7825"/>
                  <a:pt x="10940" y="7825"/>
                  <a:pt x="10940" y="7825"/>
                </a:cubicBezTo>
                <a:cubicBezTo>
                  <a:pt x="10009" y="7430"/>
                  <a:pt x="10009" y="7430"/>
                  <a:pt x="10009" y="7430"/>
                </a:cubicBezTo>
                <a:cubicBezTo>
                  <a:pt x="9145" y="7754"/>
                  <a:pt x="9145" y="7754"/>
                  <a:pt x="9145" y="7754"/>
                </a:cubicBezTo>
                <a:cubicBezTo>
                  <a:pt x="8640" y="9108"/>
                  <a:pt x="8640" y="9108"/>
                  <a:pt x="8640" y="9108"/>
                </a:cubicBezTo>
                <a:cubicBezTo>
                  <a:pt x="9690" y="9460"/>
                  <a:pt x="9690" y="9460"/>
                  <a:pt x="9690" y="9460"/>
                </a:cubicBezTo>
                <a:cubicBezTo>
                  <a:pt x="10248" y="8939"/>
                  <a:pt x="10248" y="8939"/>
                  <a:pt x="10248" y="8939"/>
                </a:cubicBezTo>
                <a:cubicBezTo>
                  <a:pt x="10049" y="8234"/>
                  <a:pt x="10049" y="8234"/>
                  <a:pt x="10049" y="8234"/>
                </a:cubicBezTo>
                <a:cubicBezTo>
                  <a:pt x="9411" y="8290"/>
                  <a:pt x="9411" y="8290"/>
                  <a:pt x="9411" y="8290"/>
                </a:cubicBezTo>
                <a:cubicBezTo>
                  <a:pt x="9398" y="8671"/>
                  <a:pt x="9398" y="8671"/>
                  <a:pt x="9398" y="8671"/>
                </a:cubicBezTo>
                <a:cubicBezTo>
                  <a:pt x="9584" y="8784"/>
                  <a:pt x="9584" y="8784"/>
                  <a:pt x="9584" y="8784"/>
                </a:cubicBezTo>
                <a:cubicBezTo>
                  <a:pt x="9757" y="8812"/>
                  <a:pt x="9757" y="8812"/>
                  <a:pt x="9757" y="8812"/>
                </a:cubicBezTo>
                <a:cubicBezTo>
                  <a:pt x="9531" y="8671"/>
                  <a:pt x="9531" y="8671"/>
                  <a:pt x="9531" y="8671"/>
                </a:cubicBezTo>
                <a:cubicBezTo>
                  <a:pt x="9544" y="8361"/>
                  <a:pt x="9544" y="8361"/>
                  <a:pt x="9544" y="8361"/>
                </a:cubicBezTo>
                <a:cubicBezTo>
                  <a:pt x="10089" y="8615"/>
                  <a:pt x="10089" y="8615"/>
                  <a:pt x="10089" y="8615"/>
                </a:cubicBezTo>
                <a:cubicBezTo>
                  <a:pt x="9677" y="9193"/>
                  <a:pt x="9677" y="9193"/>
                  <a:pt x="9677" y="9193"/>
                </a:cubicBezTo>
                <a:cubicBezTo>
                  <a:pt x="9092" y="8882"/>
                  <a:pt x="9092" y="8882"/>
                  <a:pt x="9092" y="8882"/>
                </a:cubicBezTo>
                <a:cubicBezTo>
                  <a:pt x="9291" y="8107"/>
                  <a:pt x="9291" y="8107"/>
                  <a:pt x="9291" y="8107"/>
                </a:cubicBezTo>
                <a:cubicBezTo>
                  <a:pt x="10115" y="7853"/>
                  <a:pt x="10115" y="7853"/>
                  <a:pt x="10115" y="7853"/>
                </a:cubicBezTo>
                <a:cubicBezTo>
                  <a:pt x="11019" y="8445"/>
                  <a:pt x="11019" y="8445"/>
                  <a:pt x="11019" y="8445"/>
                </a:cubicBezTo>
                <a:cubicBezTo>
                  <a:pt x="12096" y="10335"/>
                  <a:pt x="12096" y="10335"/>
                  <a:pt x="12096" y="10335"/>
                </a:cubicBezTo>
                <a:cubicBezTo>
                  <a:pt x="12256" y="10884"/>
                  <a:pt x="12256" y="10884"/>
                  <a:pt x="12256" y="10884"/>
                </a:cubicBezTo>
                <a:cubicBezTo>
                  <a:pt x="11684" y="10884"/>
                  <a:pt x="11684" y="10884"/>
                  <a:pt x="11684" y="10884"/>
                </a:cubicBezTo>
                <a:cubicBezTo>
                  <a:pt x="11152" y="10758"/>
                  <a:pt x="11152" y="10758"/>
                  <a:pt x="11152" y="10758"/>
                </a:cubicBezTo>
                <a:cubicBezTo>
                  <a:pt x="10953" y="10306"/>
                  <a:pt x="10953" y="10306"/>
                  <a:pt x="10953" y="10306"/>
                </a:cubicBezTo>
                <a:cubicBezTo>
                  <a:pt x="11285" y="10039"/>
                  <a:pt x="11285" y="10039"/>
                  <a:pt x="11285" y="10039"/>
                </a:cubicBezTo>
                <a:cubicBezTo>
                  <a:pt x="11471" y="10180"/>
                  <a:pt x="11471" y="10180"/>
                  <a:pt x="11471" y="10180"/>
                </a:cubicBezTo>
                <a:cubicBezTo>
                  <a:pt x="11551" y="10278"/>
                  <a:pt x="11551" y="10278"/>
                  <a:pt x="11551" y="10278"/>
                </a:cubicBezTo>
                <a:cubicBezTo>
                  <a:pt x="11498" y="10081"/>
                  <a:pt x="11498" y="10081"/>
                  <a:pt x="11498" y="10081"/>
                </a:cubicBezTo>
                <a:cubicBezTo>
                  <a:pt x="11165" y="9827"/>
                  <a:pt x="11165" y="9827"/>
                  <a:pt x="11165" y="9827"/>
                </a:cubicBezTo>
                <a:cubicBezTo>
                  <a:pt x="10740" y="10419"/>
                  <a:pt x="10740" y="10419"/>
                  <a:pt x="10740" y="10419"/>
                </a:cubicBezTo>
                <a:cubicBezTo>
                  <a:pt x="11086" y="11026"/>
                  <a:pt x="11086" y="11026"/>
                  <a:pt x="11086" y="11026"/>
                </a:cubicBezTo>
                <a:cubicBezTo>
                  <a:pt x="11671" y="11181"/>
                  <a:pt x="11671" y="11181"/>
                  <a:pt x="11671" y="11181"/>
                </a:cubicBezTo>
                <a:cubicBezTo>
                  <a:pt x="11299" y="12055"/>
                  <a:pt x="11299" y="12055"/>
                  <a:pt x="11299" y="12055"/>
                </a:cubicBezTo>
                <a:cubicBezTo>
                  <a:pt x="11352" y="12252"/>
                  <a:pt x="11352" y="12252"/>
                  <a:pt x="11352" y="12252"/>
                </a:cubicBezTo>
                <a:cubicBezTo>
                  <a:pt x="11405" y="12069"/>
                  <a:pt x="11405" y="12069"/>
                  <a:pt x="11405" y="12069"/>
                </a:cubicBezTo>
                <a:cubicBezTo>
                  <a:pt x="11883" y="11364"/>
                  <a:pt x="11883" y="11364"/>
                  <a:pt x="11883" y="11364"/>
                </a:cubicBezTo>
                <a:cubicBezTo>
                  <a:pt x="12402" y="11434"/>
                  <a:pt x="12402" y="11434"/>
                  <a:pt x="12402" y="11434"/>
                </a:cubicBezTo>
                <a:cubicBezTo>
                  <a:pt x="12654" y="12069"/>
                  <a:pt x="12654" y="12069"/>
                  <a:pt x="12654" y="12069"/>
                </a:cubicBezTo>
                <a:cubicBezTo>
                  <a:pt x="13040" y="12605"/>
                  <a:pt x="13040" y="12605"/>
                  <a:pt x="13040" y="12605"/>
                </a:cubicBezTo>
                <a:cubicBezTo>
                  <a:pt x="12548" y="13056"/>
                  <a:pt x="12548" y="13056"/>
                  <a:pt x="12548" y="13056"/>
                </a:cubicBezTo>
                <a:cubicBezTo>
                  <a:pt x="12508" y="13831"/>
                  <a:pt x="12508" y="13831"/>
                  <a:pt x="12508" y="13831"/>
                </a:cubicBezTo>
                <a:cubicBezTo>
                  <a:pt x="13027" y="14466"/>
                  <a:pt x="13027" y="14466"/>
                  <a:pt x="13027" y="14466"/>
                </a:cubicBezTo>
                <a:cubicBezTo>
                  <a:pt x="13439" y="14113"/>
                  <a:pt x="13439" y="14113"/>
                  <a:pt x="13439" y="14113"/>
                </a:cubicBezTo>
                <a:cubicBezTo>
                  <a:pt x="13505" y="13775"/>
                  <a:pt x="13505" y="13775"/>
                  <a:pt x="13505" y="13775"/>
                </a:cubicBezTo>
                <a:cubicBezTo>
                  <a:pt x="13452" y="13465"/>
                  <a:pt x="13452" y="13465"/>
                  <a:pt x="13452" y="13465"/>
                </a:cubicBezTo>
                <a:cubicBezTo>
                  <a:pt x="13213" y="13436"/>
                  <a:pt x="13213" y="13436"/>
                  <a:pt x="13213" y="13436"/>
                </a:cubicBezTo>
                <a:cubicBezTo>
                  <a:pt x="13093" y="13634"/>
                  <a:pt x="13093" y="13634"/>
                  <a:pt x="13093" y="13634"/>
                </a:cubicBezTo>
                <a:cubicBezTo>
                  <a:pt x="13292" y="13535"/>
                  <a:pt x="13292" y="13535"/>
                  <a:pt x="13292" y="13535"/>
                </a:cubicBezTo>
                <a:cubicBezTo>
                  <a:pt x="13332" y="13648"/>
                  <a:pt x="13332" y="13648"/>
                  <a:pt x="13332" y="13648"/>
                </a:cubicBezTo>
                <a:cubicBezTo>
                  <a:pt x="13239" y="13972"/>
                  <a:pt x="13239" y="13972"/>
                  <a:pt x="13239" y="13972"/>
                </a:cubicBezTo>
                <a:cubicBezTo>
                  <a:pt x="13053" y="14184"/>
                  <a:pt x="13053" y="14184"/>
                  <a:pt x="13053" y="14184"/>
                </a:cubicBezTo>
                <a:cubicBezTo>
                  <a:pt x="12973" y="14071"/>
                  <a:pt x="12973" y="14071"/>
                  <a:pt x="12973" y="14071"/>
                </a:cubicBezTo>
                <a:cubicBezTo>
                  <a:pt x="12894" y="13873"/>
                  <a:pt x="12894" y="13873"/>
                  <a:pt x="12894" y="13873"/>
                </a:cubicBezTo>
                <a:cubicBezTo>
                  <a:pt x="12827" y="13507"/>
                  <a:pt x="12827" y="13507"/>
                  <a:pt x="12827" y="13507"/>
                </a:cubicBezTo>
                <a:cubicBezTo>
                  <a:pt x="13133" y="13056"/>
                  <a:pt x="13133" y="13056"/>
                  <a:pt x="13133" y="13056"/>
                </a:cubicBezTo>
                <a:cubicBezTo>
                  <a:pt x="13479" y="12971"/>
                  <a:pt x="13479" y="12971"/>
                  <a:pt x="13479" y="12971"/>
                </a:cubicBezTo>
                <a:cubicBezTo>
                  <a:pt x="13864" y="13070"/>
                  <a:pt x="13864" y="13070"/>
                  <a:pt x="13864" y="13070"/>
                </a:cubicBezTo>
                <a:cubicBezTo>
                  <a:pt x="14648" y="13056"/>
                  <a:pt x="14648" y="13056"/>
                  <a:pt x="14648" y="13056"/>
                </a:cubicBezTo>
                <a:cubicBezTo>
                  <a:pt x="15193" y="13013"/>
                  <a:pt x="15193" y="13013"/>
                  <a:pt x="15193" y="13013"/>
                </a:cubicBezTo>
                <a:cubicBezTo>
                  <a:pt x="15844" y="13296"/>
                  <a:pt x="15844" y="13296"/>
                  <a:pt x="15844" y="13296"/>
                </a:cubicBezTo>
                <a:cubicBezTo>
                  <a:pt x="16655" y="14282"/>
                  <a:pt x="16655" y="14282"/>
                  <a:pt x="16655" y="14282"/>
                </a:cubicBezTo>
                <a:cubicBezTo>
                  <a:pt x="16762" y="14705"/>
                  <a:pt x="16762" y="14705"/>
                  <a:pt x="16762" y="14705"/>
                </a:cubicBezTo>
                <a:cubicBezTo>
                  <a:pt x="16456" y="15537"/>
                  <a:pt x="16456" y="15537"/>
                  <a:pt x="16456" y="15537"/>
                </a:cubicBezTo>
                <a:cubicBezTo>
                  <a:pt x="16110" y="17116"/>
                  <a:pt x="16110" y="17116"/>
                  <a:pt x="16110" y="17116"/>
                </a:cubicBezTo>
                <a:cubicBezTo>
                  <a:pt x="15938" y="18371"/>
                  <a:pt x="15938" y="18371"/>
                  <a:pt x="15938" y="18371"/>
                </a:cubicBezTo>
                <a:cubicBezTo>
                  <a:pt x="15938" y="18385"/>
                  <a:pt x="15938" y="18385"/>
                  <a:pt x="15938" y="18385"/>
                </a:cubicBezTo>
                <a:cubicBezTo>
                  <a:pt x="15938" y="18202"/>
                  <a:pt x="15924" y="18061"/>
                  <a:pt x="15884" y="17962"/>
                </a:cubicBezTo>
                <a:cubicBezTo>
                  <a:pt x="15778" y="17596"/>
                  <a:pt x="15499" y="17046"/>
                  <a:pt x="14608" y="17116"/>
                </a:cubicBezTo>
                <a:cubicBezTo>
                  <a:pt x="14582" y="17116"/>
                  <a:pt x="14648" y="16651"/>
                  <a:pt x="14648" y="16651"/>
                </a:cubicBezTo>
                <a:cubicBezTo>
                  <a:pt x="14396" y="16764"/>
                  <a:pt x="14396" y="16764"/>
                  <a:pt x="14396" y="16764"/>
                </a:cubicBezTo>
                <a:cubicBezTo>
                  <a:pt x="14396" y="16764"/>
                  <a:pt x="14289" y="17004"/>
                  <a:pt x="14249" y="17116"/>
                </a:cubicBezTo>
                <a:cubicBezTo>
                  <a:pt x="14223" y="17130"/>
                  <a:pt x="13120" y="16919"/>
                  <a:pt x="12894" y="18103"/>
                </a:cubicBezTo>
                <a:cubicBezTo>
                  <a:pt x="12814" y="18540"/>
                  <a:pt x="12894" y="18921"/>
                  <a:pt x="13133" y="19203"/>
                </a:cubicBezTo>
                <a:cubicBezTo>
                  <a:pt x="13199" y="19288"/>
                  <a:pt x="13279" y="19372"/>
                  <a:pt x="13372" y="19429"/>
                </a:cubicBezTo>
                <a:cubicBezTo>
                  <a:pt x="12176" y="19161"/>
                  <a:pt x="12176" y="19161"/>
                  <a:pt x="12176" y="19161"/>
                </a:cubicBezTo>
                <a:cubicBezTo>
                  <a:pt x="8959" y="20810"/>
                  <a:pt x="8959" y="20810"/>
                  <a:pt x="8959" y="20810"/>
                </a:cubicBezTo>
                <a:cubicBezTo>
                  <a:pt x="7656" y="20359"/>
                  <a:pt x="7656" y="20359"/>
                  <a:pt x="7656" y="20359"/>
                </a:cubicBezTo>
                <a:cubicBezTo>
                  <a:pt x="6114" y="21149"/>
                  <a:pt x="6114" y="21149"/>
                  <a:pt x="6114" y="21149"/>
                </a:cubicBezTo>
                <a:cubicBezTo>
                  <a:pt x="6035" y="21163"/>
                  <a:pt x="6035" y="21163"/>
                  <a:pt x="6035" y="21163"/>
                </a:cubicBezTo>
                <a:cubicBezTo>
                  <a:pt x="5756" y="20514"/>
                  <a:pt x="5756" y="20514"/>
                  <a:pt x="5756" y="20514"/>
                </a:cubicBezTo>
                <a:cubicBezTo>
                  <a:pt x="5716" y="19626"/>
                  <a:pt x="5716" y="19626"/>
                  <a:pt x="5716" y="19626"/>
                </a:cubicBezTo>
                <a:cubicBezTo>
                  <a:pt x="5503" y="19288"/>
                  <a:pt x="5503" y="19288"/>
                  <a:pt x="5503" y="19288"/>
                </a:cubicBezTo>
                <a:cubicBezTo>
                  <a:pt x="5942" y="18625"/>
                  <a:pt x="5942" y="18625"/>
                  <a:pt x="5942" y="18625"/>
                </a:cubicBezTo>
                <a:cubicBezTo>
                  <a:pt x="5968" y="17934"/>
                  <a:pt x="5968" y="17934"/>
                  <a:pt x="5968" y="17934"/>
                </a:cubicBezTo>
                <a:cubicBezTo>
                  <a:pt x="5623" y="17356"/>
                  <a:pt x="5623" y="17356"/>
                  <a:pt x="5623" y="17356"/>
                </a:cubicBezTo>
                <a:cubicBezTo>
                  <a:pt x="5304" y="17342"/>
                  <a:pt x="5304" y="17342"/>
                  <a:pt x="5304" y="17342"/>
                </a:cubicBezTo>
                <a:cubicBezTo>
                  <a:pt x="5024" y="17483"/>
                  <a:pt x="5024" y="17483"/>
                  <a:pt x="5024" y="17483"/>
                </a:cubicBezTo>
                <a:cubicBezTo>
                  <a:pt x="5104" y="17934"/>
                  <a:pt x="5104" y="17934"/>
                  <a:pt x="5104" y="17934"/>
                </a:cubicBezTo>
                <a:cubicBezTo>
                  <a:pt x="5410" y="17920"/>
                  <a:pt x="5410" y="17920"/>
                  <a:pt x="5410" y="17920"/>
                </a:cubicBezTo>
                <a:cubicBezTo>
                  <a:pt x="5397" y="17878"/>
                  <a:pt x="5397" y="17878"/>
                  <a:pt x="5397" y="17878"/>
                </a:cubicBezTo>
                <a:cubicBezTo>
                  <a:pt x="5197" y="17793"/>
                  <a:pt x="5197" y="17793"/>
                  <a:pt x="5197" y="17793"/>
                </a:cubicBezTo>
                <a:cubicBezTo>
                  <a:pt x="5171" y="17582"/>
                  <a:pt x="5171" y="17582"/>
                  <a:pt x="5171" y="17582"/>
                </a:cubicBezTo>
                <a:cubicBezTo>
                  <a:pt x="5317" y="17497"/>
                  <a:pt x="5317" y="17497"/>
                  <a:pt x="5317" y="17497"/>
                </a:cubicBezTo>
                <a:cubicBezTo>
                  <a:pt x="5516" y="17511"/>
                  <a:pt x="5516" y="17511"/>
                  <a:pt x="5516" y="17511"/>
                </a:cubicBezTo>
                <a:cubicBezTo>
                  <a:pt x="5822" y="18005"/>
                  <a:pt x="5822" y="18005"/>
                  <a:pt x="5822" y="18005"/>
                </a:cubicBezTo>
                <a:cubicBezTo>
                  <a:pt x="5756" y="18554"/>
                  <a:pt x="5756" y="18554"/>
                  <a:pt x="5756" y="18554"/>
                </a:cubicBezTo>
                <a:cubicBezTo>
                  <a:pt x="5410" y="18992"/>
                  <a:pt x="5410" y="18992"/>
                  <a:pt x="5410" y="18992"/>
                </a:cubicBezTo>
                <a:cubicBezTo>
                  <a:pt x="5117" y="19090"/>
                  <a:pt x="5117" y="19090"/>
                  <a:pt x="5117" y="19090"/>
                </a:cubicBezTo>
                <a:cubicBezTo>
                  <a:pt x="4745" y="19062"/>
                  <a:pt x="4745" y="19062"/>
                  <a:pt x="4745" y="19062"/>
                </a:cubicBezTo>
                <a:cubicBezTo>
                  <a:pt x="4174" y="19203"/>
                  <a:pt x="4174" y="19203"/>
                  <a:pt x="4174" y="19203"/>
                </a:cubicBezTo>
                <a:cubicBezTo>
                  <a:pt x="3748" y="19527"/>
                  <a:pt x="3748" y="19527"/>
                  <a:pt x="3748" y="19527"/>
                </a:cubicBezTo>
                <a:cubicBezTo>
                  <a:pt x="3669" y="19556"/>
                  <a:pt x="3669" y="19556"/>
                  <a:pt x="3669" y="19556"/>
                </a:cubicBezTo>
                <a:cubicBezTo>
                  <a:pt x="3709" y="19147"/>
                  <a:pt x="3709" y="19147"/>
                  <a:pt x="3709" y="19147"/>
                </a:cubicBezTo>
                <a:cubicBezTo>
                  <a:pt x="3695" y="19076"/>
                  <a:pt x="3695" y="19076"/>
                  <a:pt x="3695" y="19076"/>
                </a:cubicBezTo>
                <a:cubicBezTo>
                  <a:pt x="3788" y="18597"/>
                  <a:pt x="3788" y="18597"/>
                  <a:pt x="3788" y="18597"/>
                </a:cubicBezTo>
                <a:cubicBezTo>
                  <a:pt x="3336" y="18977"/>
                  <a:pt x="3336" y="18977"/>
                  <a:pt x="3336" y="18977"/>
                </a:cubicBezTo>
                <a:cubicBezTo>
                  <a:pt x="3004" y="18992"/>
                  <a:pt x="3004" y="18992"/>
                  <a:pt x="3004" y="18992"/>
                </a:cubicBezTo>
                <a:cubicBezTo>
                  <a:pt x="2525" y="18667"/>
                  <a:pt x="2525" y="18667"/>
                  <a:pt x="2525" y="18667"/>
                </a:cubicBezTo>
                <a:cubicBezTo>
                  <a:pt x="2712" y="19189"/>
                  <a:pt x="2712" y="19189"/>
                  <a:pt x="2712" y="19189"/>
                </a:cubicBezTo>
                <a:cubicBezTo>
                  <a:pt x="2698" y="19513"/>
                  <a:pt x="2698" y="19513"/>
                  <a:pt x="2698" y="19513"/>
                </a:cubicBezTo>
                <a:cubicBezTo>
                  <a:pt x="2791" y="19668"/>
                  <a:pt x="2791" y="19668"/>
                  <a:pt x="2791" y="19668"/>
                </a:cubicBezTo>
                <a:cubicBezTo>
                  <a:pt x="3044" y="19809"/>
                  <a:pt x="3044" y="19809"/>
                  <a:pt x="3044" y="19809"/>
                </a:cubicBezTo>
                <a:cubicBezTo>
                  <a:pt x="3323" y="19809"/>
                  <a:pt x="3323" y="19809"/>
                  <a:pt x="3323" y="19809"/>
                </a:cubicBezTo>
                <a:cubicBezTo>
                  <a:pt x="3363" y="19823"/>
                  <a:pt x="3363" y="19823"/>
                  <a:pt x="3363" y="19823"/>
                </a:cubicBezTo>
                <a:cubicBezTo>
                  <a:pt x="3336" y="20500"/>
                  <a:pt x="3336" y="20500"/>
                  <a:pt x="3336" y="20500"/>
                </a:cubicBezTo>
                <a:lnTo>
                  <a:pt x="3164" y="21304"/>
                </a:lnTo>
                <a:close/>
                <a:moveTo>
                  <a:pt x="14967" y="18273"/>
                </a:moveTo>
                <a:cubicBezTo>
                  <a:pt x="14661" y="18681"/>
                  <a:pt x="14661" y="18681"/>
                  <a:pt x="14661" y="18681"/>
                </a:cubicBezTo>
                <a:cubicBezTo>
                  <a:pt x="14236" y="18498"/>
                  <a:pt x="14236" y="18498"/>
                  <a:pt x="14236" y="18498"/>
                </a:cubicBezTo>
                <a:cubicBezTo>
                  <a:pt x="14289" y="18456"/>
                  <a:pt x="14967" y="18273"/>
                  <a:pt x="14967" y="18273"/>
                </a:cubicBezTo>
                <a:close/>
                <a:moveTo>
                  <a:pt x="14130" y="18752"/>
                </a:moveTo>
                <a:cubicBezTo>
                  <a:pt x="13930" y="18710"/>
                  <a:pt x="13930" y="18710"/>
                  <a:pt x="13930" y="18710"/>
                </a:cubicBezTo>
                <a:cubicBezTo>
                  <a:pt x="14050" y="18526"/>
                  <a:pt x="14050" y="18526"/>
                  <a:pt x="14050" y="18526"/>
                </a:cubicBezTo>
                <a:lnTo>
                  <a:pt x="14130" y="18752"/>
                </a:lnTo>
                <a:close/>
                <a:moveTo>
                  <a:pt x="13970" y="18385"/>
                </a:moveTo>
                <a:cubicBezTo>
                  <a:pt x="13571" y="18442"/>
                  <a:pt x="13571" y="18442"/>
                  <a:pt x="13571" y="18442"/>
                </a:cubicBezTo>
                <a:cubicBezTo>
                  <a:pt x="13571" y="18442"/>
                  <a:pt x="13479" y="18019"/>
                  <a:pt x="13425" y="17920"/>
                </a:cubicBezTo>
                <a:cubicBezTo>
                  <a:pt x="13571" y="18019"/>
                  <a:pt x="13970" y="18385"/>
                  <a:pt x="13970" y="18385"/>
                </a:cubicBezTo>
                <a:close/>
                <a:moveTo>
                  <a:pt x="13226" y="18385"/>
                </a:moveTo>
                <a:cubicBezTo>
                  <a:pt x="13492" y="18822"/>
                  <a:pt x="14223" y="18977"/>
                  <a:pt x="14223" y="18977"/>
                </a:cubicBezTo>
                <a:cubicBezTo>
                  <a:pt x="14356" y="19189"/>
                  <a:pt x="14356" y="19189"/>
                  <a:pt x="14356" y="19189"/>
                </a:cubicBezTo>
                <a:cubicBezTo>
                  <a:pt x="14555" y="18977"/>
                  <a:pt x="14555" y="18977"/>
                  <a:pt x="14555" y="18977"/>
                </a:cubicBezTo>
                <a:cubicBezTo>
                  <a:pt x="14861" y="18935"/>
                  <a:pt x="14994" y="18696"/>
                  <a:pt x="15020" y="18625"/>
                </a:cubicBezTo>
                <a:cubicBezTo>
                  <a:pt x="15020" y="18639"/>
                  <a:pt x="15034" y="18738"/>
                  <a:pt x="15020" y="18639"/>
                </a:cubicBezTo>
                <a:cubicBezTo>
                  <a:pt x="14901" y="19682"/>
                  <a:pt x="13877" y="19259"/>
                  <a:pt x="13877" y="19259"/>
                </a:cubicBezTo>
                <a:cubicBezTo>
                  <a:pt x="13771" y="18963"/>
                  <a:pt x="13771" y="18963"/>
                  <a:pt x="13771" y="18963"/>
                </a:cubicBezTo>
                <a:cubicBezTo>
                  <a:pt x="13545" y="19104"/>
                  <a:pt x="13545" y="19104"/>
                  <a:pt x="13545" y="19104"/>
                </a:cubicBezTo>
                <a:cubicBezTo>
                  <a:pt x="13226" y="18766"/>
                  <a:pt x="13226" y="18385"/>
                  <a:pt x="13226" y="18385"/>
                </a:cubicBezTo>
                <a:close/>
                <a:moveTo>
                  <a:pt x="5290" y="20754"/>
                </a:moveTo>
                <a:cubicBezTo>
                  <a:pt x="5304" y="19964"/>
                  <a:pt x="5304" y="19964"/>
                  <a:pt x="5304" y="19964"/>
                </a:cubicBezTo>
                <a:cubicBezTo>
                  <a:pt x="5397" y="20303"/>
                  <a:pt x="5397" y="20303"/>
                  <a:pt x="5397" y="20303"/>
                </a:cubicBezTo>
                <a:cubicBezTo>
                  <a:pt x="5689" y="20712"/>
                  <a:pt x="5689" y="20712"/>
                  <a:pt x="5689" y="20712"/>
                </a:cubicBezTo>
                <a:cubicBezTo>
                  <a:pt x="5849" y="21120"/>
                  <a:pt x="5849" y="21120"/>
                  <a:pt x="5849" y="21120"/>
                </a:cubicBezTo>
                <a:cubicBezTo>
                  <a:pt x="5822" y="21177"/>
                  <a:pt x="5822" y="21177"/>
                  <a:pt x="5822" y="21177"/>
                </a:cubicBezTo>
                <a:cubicBezTo>
                  <a:pt x="5184" y="21219"/>
                  <a:pt x="5184" y="21219"/>
                  <a:pt x="5184" y="21219"/>
                </a:cubicBezTo>
                <a:lnTo>
                  <a:pt x="5290" y="20754"/>
                </a:lnTo>
                <a:close/>
                <a:moveTo>
                  <a:pt x="3934" y="20303"/>
                </a:moveTo>
                <a:cubicBezTo>
                  <a:pt x="4559" y="19852"/>
                  <a:pt x="4559" y="19852"/>
                  <a:pt x="4559" y="19852"/>
                </a:cubicBezTo>
                <a:cubicBezTo>
                  <a:pt x="4838" y="20021"/>
                  <a:pt x="4838" y="20021"/>
                  <a:pt x="4838" y="20021"/>
                </a:cubicBezTo>
                <a:cubicBezTo>
                  <a:pt x="5091" y="20669"/>
                  <a:pt x="5091" y="20669"/>
                  <a:pt x="5091" y="20669"/>
                </a:cubicBezTo>
                <a:cubicBezTo>
                  <a:pt x="5064" y="21135"/>
                  <a:pt x="5064" y="21135"/>
                  <a:pt x="5064" y="21135"/>
                </a:cubicBezTo>
                <a:cubicBezTo>
                  <a:pt x="4998" y="21233"/>
                  <a:pt x="4998" y="21233"/>
                  <a:pt x="4998" y="21233"/>
                </a:cubicBezTo>
                <a:cubicBezTo>
                  <a:pt x="3895" y="21318"/>
                  <a:pt x="3895" y="21318"/>
                  <a:pt x="3895" y="21318"/>
                </a:cubicBezTo>
                <a:cubicBezTo>
                  <a:pt x="3868" y="20500"/>
                  <a:pt x="3868" y="20500"/>
                  <a:pt x="3868" y="20500"/>
                </a:cubicBezTo>
                <a:lnTo>
                  <a:pt x="3934" y="20303"/>
                </a:lnTo>
                <a:close/>
                <a:moveTo>
                  <a:pt x="3536" y="20669"/>
                </a:moveTo>
                <a:cubicBezTo>
                  <a:pt x="3576" y="20472"/>
                  <a:pt x="3576" y="20472"/>
                  <a:pt x="3576" y="20472"/>
                </a:cubicBezTo>
                <a:cubicBezTo>
                  <a:pt x="3629" y="20486"/>
                  <a:pt x="3629" y="20486"/>
                  <a:pt x="3629" y="20486"/>
                </a:cubicBezTo>
                <a:cubicBezTo>
                  <a:pt x="3669" y="20514"/>
                  <a:pt x="3669" y="20514"/>
                  <a:pt x="3669" y="20514"/>
                </a:cubicBezTo>
                <a:cubicBezTo>
                  <a:pt x="3762" y="21247"/>
                  <a:pt x="3762" y="21247"/>
                  <a:pt x="3762" y="21247"/>
                </a:cubicBezTo>
                <a:cubicBezTo>
                  <a:pt x="3655" y="21332"/>
                  <a:pt x="3655" y="21332"/>
                  <a:pt x="3655" y="21332"/>
                </a:cubicBezTo>
                <a:cubicBezTo>
                  <a:pt x="3283" y="21360"/>
                  <a:pt x="3283" y="21360"/>
                  <a:pt x="3283" y="21360"/>
                </a:cubicBezTo>
                <a:lnTo>
                  <a:pt x="3536" y="2066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171;p10"/>
          <p:cNvSpPr/>
          <p:nvPr/>
        </p:nvSpPr>
        <p:spPr>
          <a:xfrm>
            <a:off x="18" y="3496371"/>
            <a:ext cx="2725802" cy="1651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58" y="20031"/>
                </a:moveTo>
                <a:cubicBezTo>
                  <a:pt x="19003" y="20418"/>
                  <a:pt x="19003" y="20418"/>
                  <a:pt x="19003" y="20418"/>
                </a:cubicBezTo>
                <a:cubicBezTo>
                  <a:pt x="17834" y="19358"/>
                  <a:pt x="17834" y="19358"/>
                  <a:pt x="17834" y="19358"/>
                </a:cubicBezTo>
                <a:cubicBezTo>
                  <a:pt x="14745" y="19725"/>
                  <a:pt x="14745" y="19725"/>
                  <a:pt x="14745" y="19725"/>
                </a:cubicBezTo>
                <a:cubicBezTo>
                  <a:pt x="14154" y="19501"/>
                  <a:pt x="14154" y="19501"/>
                  <a:pt x="14154" y="19501"/>
                </a:cubicBezTo>
                <a:cubicBezTo>
                  <a:pt x="14794" y="15996"/>
                  <a:pt x="14794" y="15996"/>
                  <a:pt x="14794" y="15996"/>
                </a:cubicBezTo>
                <a:cubicBezTo>
                  <a:pt x="13268" y="16424"/>
                  <a:pt x="13268" y="16424"/>
                  <a:pt x="13268" y="16424"/>
                </a:cubicBezTo>
                <a:cubicBezTo>
                  <a:pt x="13268" y="19175"/>
                  <a:pt x="13268" y="19175"/>
                  <a:pt x="13268" y="19175"/>
                </a:cubicBezTo>
                <a:cubicBezTo>
                  <a:pt x="12702" y="18666"/>
                  <a:pt x="12702" y="18666"/>
                  <a:pt x="12702" y="18666"/>
                </a:cubicBezTo>
                <a:cubicBezTo>
                  <a:pt x="12234" y="18951"/>
                  <a:pt x="12234" y="18951"/>
                  <a:pt x="12234" y="18951"/>
                </a:cubicBezTo>
                <a:cubicBezTo>
                  <a:pt x="11988" y="17565"/>
                  <a:pt x="11988" y="17565"/>
                  <a:pt x="11988" y="17565"/>
                </a:cubicBezTo>
                <a:cubicBezTo>
                  <a:pt x="12443" y="17524"/>
                  <a:pt x="12443" y="17524"/>
                  <a:pt x="12443" y="17524"/>
                </a:cubicBezTo>
                <a:cubicBezTo>
                  <a:pt x="12394" y="17280"/>
                  <a:pt x="12394" y="17280"/>
                  <a:pt x="12394" y="17280"/>
                </a:cubicBezTo>
                <a:cubicBezTo>
                  <a:pt x="11938" y="17321"/>
                  <a:pt x="11938" y="17321"/>
                  <a:pt x="11938" y="17321"/>
                </a:cubicBezTo>
                <a:cubicBezTo>
                  <a:pt x="11840" y="16791"/>
                  <a:pt x="11840" y="16791"/>
                  <a:pt x="11840" y="16791"/>
                </a:cubicBezTo>
                <a:cubicBezTo>
                  <a:pt x="11704" y="16791"/>
                  <a:pt x="11704" y="16791"/>
                  <a:pt x="11704" y="16791"/>
                </a:cubicBezTo>
                <a:cubicBezTo>
                  <a:pt x="11766" y="17341"/>
                  <a:pt x="11766" y="17341"/>
                  <a:pt x="11766" y="17341"/>
                </a:cubicBezTo>
                <a:cubicBezTo>
                  <a:pt x="11311" y="17402"/>
                  <a:pt x="11311" y="17402"/>
                  <a:pt x="11311" y="17402"/>
                </a:cubicBezTo>
                <a:cubicBezTo>
                  <a:pt x="11311" y="17647"/>
                  <a:pt x="11311" y="17647"/>
                  <a:pt x="11311" y="17647"/>
                </a:cubicBezTo>
                <a:cubicBezTo>
                  <a:pt x="11791" y="17586"/>
                  <a:pt x="11791" y="17586"/>
                  <a:pt x="11791" y="17586"/>
                </a:cubicBezTo>
                <a:cubicBezTo>
                  <a:pt x="11963" y="19114"/>
                  <a:pt x="11963" y="19114"/>
                  <a:pt x="11963" y="19114"/>
                </a:cubicBezTo>
                <a:cubicBezTo>
                  <a:pt x="11877" y="19175"/>
                  <a:pt x="11877" y="19175"/>
                  <a:pt x="11877" y="19175"/>
                </a:cubicBezTo>
                <a:cubicBezTo>
                  <a:pt x="10818" y="18095"/>
                  <a:pt x="10818" y="18095"/>
                  <a:pt x="10818" y="18095"/>
                </a:cubicBezTo>
                <a:cubicBezTo>
                  <a:pt x="10375" y="18075"/>
                  <a:pt x="10375" y="18075"/>
                  <a:pt x="10375" y="18075"/>
                </a:cubicBezTo>
                <a:cubicBezTo>
                  <a:pt x="10855" y="15283"/>
                  <a:pt x="10855" y="15283"/>
                  <a:pt x="10855" y="15283"/>
                </a:cubicBezTo>
                <a:cubicBezTo>
                  <a:pt x="11704" y="15120"/>
                  <a:pt x="11704" y="15120"/>
                  <a:pt x="11704" y="15120"/>
                </a:cubicBezTo>
                <a:cubicBezTo>
                  <a:pt x="11704" y="14427"/>
                  <a:pt x="11704" y="14427"/>
                  <a:pt x="11704" y="14427"/>
                </a:cubicBezTo>
                <a:cubicBezTo>
                  <a:pt x="10954" y="14692"/>
                  <a:pt x="10954" y="14692"/>
                  <a:pt x="10954" y="14692"/>
                </a:cubicBezTo>
                <a:cubicBezTo>
                  <a:pt x="11126" y="13734"/>
                  <a:pt x="11126" y="13734"/>
                  <a:pt x="11126" y="13734"/>
                </a:cubicBezTo>
                <a:cubicBezTo>
                  <a:pt x="10843" y="13734"/>
                  <a:pt x="10843" y="13734"/>
                  <a:pt x="10843" y="13734"/>
                </a:cubicBezTo>
                <a:cubicBezTo>
                  <a:pt x="10843" y="13734"/>
                  <a:pt x="10769" y="14183"/>
                  <a:pt x="10671" y="14794"/>
                </a:cubicBezTo>
                <a:cubicBezTo>
                  <a:pt x="9760" y="15120"/>
                  <a:pt x="9760" y="15120"/>
                  <a:pt x="9760" y="15120"/>
                </a:cubicBezTo>
                <a:cubicBezTo>
                  <a:pt x="9760" y="15507"/>
                  <a:pt x="9760" y="15507"/>
                  <a:pt x="9760" y="15507"/>
                </a:cubicBezTo>
                <a:cubicBezTo>
                  <a:pt x="10572" y="15344"/>
                  <a:pt x="10572" y="15344"/>
                  <a:pt x="10572" y="15344"/>
                </a:cubicBezTo>
                <a:cubicBezTo>
                  <a:pt x="10412" y="16261"/>
                  <a:pt x="10228" y="17361"/>
                  <a:pt x="10117" y="18034"/>
                </a:cubicBezTo>
                <a:cubicBezTo>
                  <a:pt x="9477" y="17993"/>
                  <a:pt x="9477" y="17993"/>
                  <a:pt x="9477" y="17993"/>
                </a:cubicBezTo>
                <a:cubicBezTo>
                  <a:pt x="9120" y="13857"/>
                  <a:pt x="9120" y="13857"/>
                  <a:pt x="9120" y="13857"/>
                </a:cubicBezTo>
                <a:cubicBezTo>
                  <a:pt x="8517" y="13306"/>
                  <a:pt x="8517" y="13306"/>
                  <a:pt x="8517" y="13306"/>
                </a:cubicBezTo>
                <a:cubicBezTo>
                  <a:pt x="7618" y="13918"/>
                  <a:pt x="7618" y="13918"/>
                  <a:pt x="7618" y="13918"/>
                </a:cubicBezTo>
                <a:cubicBezTo>
                  <a:pt x="7434" y="14957"/>
                  <a:pt x="7434" y="14957"/>
                  <a:pt x="7434" y="14957"/>
                </a:cubicBezTo>
                <a:cubicBezTo>
                  <a:pt x="8049" y="17871"/>
                  <a:pt x="8049" y="17871"/>
                  <a:pt x="8049" y="17871"/>
                </a:cubicBezTo>
                <a:cubicBezTo>
                  <a:pt x="7163" y="17789"/>
                  <a:pt x="7163" y="17789"/>
                  <a:pt x="7163" y="17789"/>
                </a:cubicBezTo>
                <a:cubicBezTo>
                  <a:pt x="6301" y="15915"/>
                  <a:pt x="6301" y="15915"/>
                  <a:pt x="6301" y="15915"/>
                </a:cubicBezTo>
                <a:cubicBezTo>
                  <a:pt x="3655" y="14957"/>
                  <a:pt x="3655" y="14957"/>
                  <a:pt x="3655" y="14957"/>
                </a:cubicBezTo>
                <a:cubicBezTo>
                  <a:pt x="2461" y="15324"/>
                  <a:pt x="2461" y="15324"/>
                  <a:pt x="2461" y="15324"/>
                </a:cubicBezTo>
                <a:cubicBezTo>
                  <a:pt x="1304" y="14957"/>
                  <a:pt x="1304" y="14957"/>
                  <a:pt x="1304" y="14957"/>
                </a:cubicBezTo>
                <a:cubicBezTo>
                  <a:pt x="1071" y="14121"/>
                  <a:pt x="1071" y="14121"/>
                  <a:pt x="1071" y="14121"/>
                </a:cubicBezTo>
                <a:cubicBezTo>
                  <a:pt x="1132" y="12858"/>
                  <a:pt x="1132" y="12858"/>
                  <a:pt x="1132" y="12858"/>
                </a:cubicBezTo>
                <a:cubicBezTo>
                  <a:pt x="2781" y="11493"/>
                  <a:pt x="2781" y="11493"/>
                  <a:pt x="2781" y="11493"/>
                </a:cubicBezTo>
                <a:cubicBezTo>
                  <a:pt x="2806" y="10983"/>
                  <a:pt x="2806" y="10983"/>
                  <a:pt x="2806" y="10983"/>
                </a:cubicBezTo>
                <a:cubicBezTo>
                  <a:pt x="2634" y="10718"/>
                  <a:pt x="2634" y="10718"/>
                  <a:pt x="2634" y="10718"/>
                </a:cubicBezTo>
                <a:cubicBezTo>
                  <a:pt x="2511" y="10861"/>
                  <a:pt x="2511" y="10861"/>
                  <a:pt x="2511" y="10861"/>
                </a:cubicBezTo>
                <a:cubicBezTo>
                  <a:pt x="2622" y="10861"/>
                  <a:pt x="2622" y="10861"/>
                  <a:pt x="2622" y="10861"/>
                </a:cubicBezTo>
                <a:cubicBezTo>
                  <a:pt x="2757" y="11024"/>
                  <a:pt x="2757" y="11024"/>
                  <a:pt x="2757" y="11024"/>
                </a:cubicBezTo>
                <a:cubicBezTo>
                  <a:pt x="2646" y="11452"/>
                  <a:pt x="2646" y="11452"/>
                  <a:pt x="2646" y="11452"/>
                </a:cubicBezTo>
                <a:cubicBezTo>
                  <a:pt x="1255" y="12308"/>
                  <a:pt x="1255" y="12308"/>
                  <a:pt x="1255" y="12308"/>
                </a:cubicBezTo>
                <a:cubicBezTo>
                  <a:pt x="2031" y="10718"/>
                  <a:pt x="2031" y="10718"/>
                  <a:pt x="2031" y="10718"/>
                </a:cubicBezTo>
                <a:cubicBezTo>
                  <a:pt x="3434" y="9944"/>
                  <a:pt x="3434" y="9944"/>
                  <a:pt x="3434" y="9944"/>
                </a:cubicBezTo>
                <a:cubicBezTo>
                  <a:pt x="4111" y="8640"/>
                  <a:pt x="4111" y="8640"/>
                  <a:pt x="4111" y="8640"/>
                </a:cubicBezTo>
                <a:cubicBezTo>
                  <a:pt x="4394" y="8946"/>
                  <a:pt x="4394" y="8946"/>
                  <a:pt x="4394" y="8946"/>
                </a:cubicBezTo>
                <a:cubicBezTo>
                  <a:pt x="4394" y="9414"/>
                  <a:pt x="4394" y="9414"/>
                  <a:pt x="4394" y="9414"/>
                </a:cubicBezTo>
                <a:cubicBezTo>
                  <a:pt x="4234" y="9475"/>
                  <a:pt x="4234" y="9475"/>
                  <a:pt x="4234" y="9475"/>
                </a:cubicBezTo>
                <a:cubicBezTo>
                  <a:pt x="4197" y="9394"/>
                  <a:pt x="4197" y="9394"/>
                  <a:pt x="4197" y="9394"/>
                </a:cubicBezTo>
                <a:cubicBezTo>
                  <a:pt x="4197" y="9312"/>
                  <a:pt x="4197" y="9312"/>
                  <a:pt x="4197" y="9312"/>
                </a:cubicBezTo>
                <a:cubicBezTo>
                  <a:pt x="4160" y="9455"/>
                  <a:pt x="4160" y="9455"/>
                  <a:pt x="4160" y="9455"/>
                </a:cubicBezTo>
                <a:cubicBezTo>
                  <a:pt x="4234" y="9598"/>
                  <a:pt x="4234" y="9598"/>
                  <a:pt x="4234" y="9598"/>
                </a:cubicBezTo>
                <a:cubicBezTo>
                  <a:pt x="4492" y="9516"/>
                  <a:pt x="4492" y="9516"/>
                  <a:pt x="4492" y="9516"/>
                </a:cubicBezTo>
                <a:cubicBezTo>
                  <a:pt x="4480" y="8783"/>
                  <a:pt x="4480" y="8783"/>
                  <a:pt x="4480" y="8783"/>
                </a:cubicBezTo>
                <a:cubicBezTo>
                  <a:pt x="4111" y="8334"/>
                  <a:pt x="4111" y="8334"/>
                  <a:pt x="4111" y="8334"/>
                </a:cubicBezTo>
                <a:cubicBezTo>
                  <a:pt x="3655" y="8681"/>
                  <a:pt x="3655" y="8681"/>
                  <a:pt x="3655" y="8681"/>
                </a:cubicBezTo>
                <a:cubicBezTo>
                  <a:pt x="3606" y="8457"/>
                  <a:pt x="3606" y="8457"/>
                  <a:pt x="3606" y="8457"/>
                </a:cubicBezTo>
                <a:cubicBezTo>
                  <a:pt x="3458" y="8293"/>
                  <a:pt x="3458" y="8293"/>
                  <a:pt x="3458" y="8293"/>
                </a:cubicBezTo>
                <a:cubicBezTo>
                  <a:pt x="3274" y="8314"/>
                  <a:pt x="3274" y="8314"/>
                  <a:pt x="3274" y="8314"/>
                </a:cubicBezTo>
                <a:cubicBezTo>
                  <a:pt x="3089" y="8232"/>
                  <a:pt x="3089" y="8232"/>
                  <a:pt x="3089" y="8232"/>
                </a:cubicBezTo>
                <a:cubicBezTo>
                  <a:pt x="3052" y="7947"/>
                  <a:pt x="3052" y="7947"/>
                  <a:pt x="3052" y="7947"/>
                </a:cubicBezTo>
                <a:cubicBezTo>
                  <a:pt x="3040" y="7580"/>
                  <a:pt x="3040" y="7580"/>
                  <a:pt x="3040" y="7580"/>
                </a:cubicBezTo>
                <a:cubicBezTo>
                  <a:pt x="3200" y="7356"/>
                  <a:pt x="3200" y="7356"/>
                  <a:pt x="3200" y="7356"/>
                </a:cubicBezTo>
                <a:cubicBezTo>
                  <a:pt x="3323" y="7580"/>
                  <a:pt x="3323" y="7580"/>
                  <a:pt x="3323" y="7580"/>
                </a:cubicBezTo>
                <a:cubicBezTo>
                  <a:pt x="3249" y="7682"/>
                  <a:pt x="3249" y="7682"/>
                  <a:pt x="3249" y="7682"/>
                </a:cubicBezTo>
                <a:cubicBezTo>
                  <a:pt x="3311" y="7682"/>
                  <a:pt x="3311" y="7682"/>
                  <a:pt x="3311" y="7682"/>
                </a:cubicBezTo>
                <a:cubicBezTo>
                  <a:pt x="3421" y="7519"/>
                  <a:pt x="3421" y="7519"/>
                  <a:pt x="3421" y="7519"/>
                </a:cubicBezTo>
                <a:cubicBezTo>
                  <a:pt x="3200" y="7132"/>
                  <a:pt x="3200" y="7132"/>
                  <a:pt x="3200" y="7132"/>
                </a:cubicBezTo>
                <a:cubicBezTo>
                  <a:pt x="2904" y="7601"/>
                  <a:pt x="2904" y="7601"/>
                  <a:pt x="2904" y="7601"/>
                </a:cubicBezTo>
                <a:cubicBezTo>
                  <a:pt x="2904" y="8232"/>
                  <a:pt x="2904" y="8232"/>
                  <a:pt x="2904" y="8232"/>
                </a:cubicBezTo>
                <a:cubicBezTo>
                  <a:pt x="2609" y="9068"/>
                  <a:pt x="2609" y="9068"/>
                  <a:pt x="2609" y="9068"/>
                </a:cubicBezTo>
                <a:cubicBezTo>
                  <a:pt x="2831" y="9435"/>
                  <a:pt x="2831" y="9435"/>
                  <a:pt x="2831" y="9435"/>
                </a:cubicBezTo>
                <a:cubicBezTo>
                  <a:pt x="3028" y="9190"/>
                  <a:pt x="3028" y="9190"/>
                  <a:pt x="3028" y="9190"/>
                </a:cubicBezTo>
                <a:cubicBezTo>
                  <a:pt x="3040" y="9088"/>
                  <a:pt x="3040" y="9088"/>
                  <a:pt x="3040" y="9088"/>
                </a:cubicBezTo>
                <a:cubicBezTo>
                  <a:pt x="2855" y="9251"/>
                  <a:pt x="2855" y="9251"/>
                  <a:pt x="2855" y="9251"/>
                </a:cubicBezTo>
                <a:cubicBezTo>
                  <a:pt x="2757" y="9109"/>
                  <a:pt x="2757" y="9109"/>
                  <a:pt x="2757" y="9109"/>
                </a:cubicBezTo>
                <a:cubicBezTo>
                  <a:pt x="2954" y="8579"/>
                  <a:pt x="2954" y="8579"/>
                  <a:pt x="2954" y="8579"/>
                </a:cubicBezTo>
                <a:cubicBezTo>
                  <a:pt x="3323" y="8619"/>
                  <a:pt x="3323" y="8619"/>
                  <a:pt x="3323" y="8619"/>
                </a:cubicBezTo>
                <a:cubicBezTo>
                  <a:pt x="3360" y="9251"/>
                  <a:pt x="3360" y="9251"/>
                  <a:pt x="3360" y="9251"/>
                </a:cubicBezTo>
                <a:cubicBezTo>
                  <a:pt x="1723" y="10229"/>
                  <a:pt x="1723" y="10229"/>
                  <a:pt x="1723" y="10229"/>
                </a:cubicBezTo>
                <a:cubicBezTo>
                  <a:pt x="2794" y="5889"/>
                  <a:pt x="2794" y="5889"/>
                  <a:pt x="2794" y="5889"/>
                </a:cubicBezTo>
                <a:cubicBezTo>
                  <a:pt x="3335" y="5135"/>
                  <a:pt x="3335" y="5135"/>
                  <a:pt x="3335" y="5135"/>
                </a:cubicBezTo>
                <a:cubicBezTo>
                  <a:pt x="3692" y="5094"/>
                  <a:pt x="3692" y="5094"/>
                  <a:pt x="3692" y="5094"/>
                </a:cubicBezTo>
                <a:cubicBezTo>
                  <a:pt x="4086" y="5522"/>
                  <a:pt x="4086" y="5522"/>
                  <a:pt x="4086" y="5522"/>
                </a:cubicBezTo>
                <a:cubicBezTo>
                  <a:pt x="3778" y="6398"/>
                  <a:pt x="3778" y="6398"/>
                  <a:pt x="3778" y="6398"/>
                </a:cubicBezTo>
                <a:cubicBezTo>
                  <a:pt x="3458" y="6419"/>
                  <a:pt x="3458" y="6419"/>
                  <a:pt x="3458" y="6419"/>
                </a:cubicBezTo>
                <a:cubicBezTo>
                  <a:pt x="3372" y="5889"/>
                  <a:pt x="3372" y="5889"/>
                  <a:pt x="3372" y="5889"/>
                </a:cubicBezTo>
                <a:cubicBezTo>
                  <a:pt x="3581" y="5441"/>
                  <a:pt x="3581" y="5441"/>
                  <a:pt x="3581" y="5441"/>
                </a:cubicBezTo>
                <a:cubicBezTo>
                  <a:pt x="3741" y="5481"/>
                  <a:pt x="3741" y="5481"/>
                  <a:pt x="3741" y="5481"/>
                </a:cubicBezTo>
                <a:cubicBezTo>
                  <a:pt x="3840" y="5644"/>
                  <a:pt x="3840" y="5644"/>
                  <a:pt x="3840" y="5644"/>
                </a:cubicBezTo>
                <a:cubicBezTo>
                  <a:pt x="3532" y="6052"/>
                  <a:pt x="3532" y="6052"/>
                  <a:pt x="3532" y="6052"/>
                </a:cubicBezTo>
                <a:cubicBezTo>
                  <a:pt x="3569" y="6072"/>
                  <a:pt x="3569" y="6072"/>
                  <a:pt x="3569" y="6072"/>
                </a:cubicBezTo>
                <a:cubicBezTo>
                  <a:pt x="3877" y="5889"/>
                  <a:pt x="3877" y="5889"/>
                  <a:pt x="3877" y="5889"/>
                </a:cubicBezTo>
                <a:cubicBezTo>
                  <a:pt x="3963" y="5624"/>
                  <a:pt x="3963" y="5624"/>
                  <a:pt x="3963" y="5624"/>
                </a:cubicBezTo>
                <a:cubicBezTo>
                  <a:pt x="3692" y="5217"/>
                  <a:pt x="3692" y="5217"/>
                  <a:pt x="3692" y="5217"/>
                </a:cubicBezTo>
                <a:cubicBezTo>
                  <a:pt x="3286" y="5441"/>
                  <a:pt x="3286" y="5441"/>
                  <a:pt x="3286" y="5441"/>
                </a:cubicBezTo>
                <a:cubicBezTo>
                  <a:pt x="3151" y="5970"/>
                  <a:pt x="3151" y="5970"/>
                  <a:pt x="3151" y="5970"/>
                </a:cubicBezTo>
                <a:cubicBezTo>
                  <a:pt x="3237" y="6582"/>
                  <a:pt x="3237" y="6582"/>
                  <a:pt x="3237" y="6582"/>
                </a:cubicBezTo>
                <a:cubicBezTo>
                  <a:pt x="3938" y="6745"/>
                  <a:pt x="3938" y="6745"/>
                  <a:pt x="3938" y="6745"/>
                </a:cubicBezTo>
                <a:cubicBezTo>
                  <a:pt x="4369" y="5808"/>
                  <a:pt x="4369" y="5808"/>
                  <a:pt x="4369" y="5808"/>
                </a:cubicBezTo>
                <a:cubicBezTo>
                  <a:pt x="4049" y="4768"/>
                  <a:pt x="4049" y="4768"/>
                  <a:pt x="4049" y="4768"/>
                </a:cubicBezTo>
                <a:cubicBezTo>
                  <a:pt x="3298" y="4544"/>
                  <a:pt x="3298" y="4544"/>
                  <a:pt x="3298" y="4544"/>
                </a:cubicBezTo>
                <a:cubicBezTo>
                  <a:pt x="2929" y="4789"/>
                  <a:pt x="2929" y="4789"/>
                  <a:pt x="2929" y="4789"/>
                </a:cubicBezTo>
                <a:cubicBezTo>
                  <a:pt x="2954" y="4320"/>
                  <a:pt x="2954" y="4320"/>
                  <a:pt x="2954" y="4320"/>
                </a:cubicBezTo>
                <a:cubicBezTo>
                  <a:pt x="3151" y="3994"/>
                  <a:pt x="3151" y="3994"/>
                  <a:pt x="3151" y="3994"/>
                </a:cubicBezTo>
                <a:cubicBezTo>
                  <a:pt x="3298" y="4259"/>
                  <a:pt x="3298" y="4259"/>
                  <a:pt x="3298" y="4259"/>
                </a:cubicBezTo>
                <a:cubicBezTo>
                  <a:pt x="3151" y="4340"/>
                  <a:pt x="3151" y="4340"/>
                  <a:pt x="3151" y="4340"/>
                </a:cubicBezTo>
                <a:cubicBezTo>
                  <a:pt x="3274" y="4381"/>
                  <a:pt x="3274" y="4381"/>
                  <a:pt x="3274" y="4381"/>
                </a:cubicBezTo>
                <a:cubicBezTo>
                  <a:pt x="3372" y="4238"/>
                  <a:pt x="3372" y="4238"/>
                  <a:pt x="3372" y="4238"/>
                </a:cubicBezTo>
                <a:cubicBezTo>
                  <a:pt x="3348" y="4014"/>
                  <a:pt x="3348" y="4014"/>
                  <a:pt x="3348" y="4014"/>
                </a:cubicBezTo>
                <a:cubicBezTo>
                  <a:pt x="3126" y="3831"/>
                  <a:pt x="3126" y="3831"/>
                  <a:pt x="3126" y="3831"/>
                </a:cubicBezTo>
                <a:cubicBezTo>
                  <a:pt x="2892" y="4055"/>
                  <a:pt x="2892" y="4055"/>
                  <a:pt x="2892" y="4055"/>
                </a:cubicBezTo>
                <a:cubicBezTo>
                  <a:pt x="2560" y="3281"/>
                  <a:pt x="2560" y="3281"/>
                  <a:pt x="2560" y="3281"/>
                </a:cubicBezTo>
                <a:cubicBezTo>
                  <a:pt x="2154" y="3321"/>
                  <a:pt x="2154" y="3321"/>
                  <a:pt x="2154" y="3321"/>
                </a:cubicBezTo>
                <a:cubicBezTo>
                  <a:pt x="1957" y="3790"/>
                  <a:pt x="1957" y="3790"/>
                  <a:pt x="1957" y="3790"/>
                </a:cubicBezTo>
                <a:cubicBezTo>
                  <a:pt x="1957" y="4320"/>
                  <a:pt x="1957" y="4320"/>
                  <a:pt x="1957" y="4320"/>
                </a:cubicBezTo>
                <a:cubicBezTo>
                  <a:pt x="2055" y="4605"/>
                  <a:pt x="2055" y="4605"/>
                  <a:pt x="2055" y="4605"/>
                </a:cubicBezTo>
                <a:cubicBezTo>
                  <a:pt x="2228" y="4401"/>
                  <a:pt x="2228" y="4401"/>
                  <a:pt x="2228" y="4401"/>
                </a:cubicBezTo>
                <a:cubicBezTo>
                  <a:pt x="2092" y="4463"/>
                  <a:pt x="2092" y="4463"/>
                  <a:pt x="2092" y="4463"/>
                </a:cubicBezTo>
                <a:cubicBezTo>
                  <a:pt x="2043" y="4401"/>
                  <a:pt x="2043" y="4401"/>
                  <a:pt x="2043" y="4401"/>
                </a:cubicBezTo>
                <a:cubicBezTo>
                  <a:pt x="2031" y="3973"/>
                  <a:pt x="2031" y="3973"/>
                  <a:pt x="2031" y="3973"/>
                </a:cubicBezTo>
                <a:cubicBezTo>
                  <a:pt x="2240" y="3505"/>
                  <a:pt x="2240" y="3505"/>
                  <a:pt x="2240" y="3505"/>
                </a:cubicBezTo>
                <a:cubicBezTo>
                  <a:pt x="2548" y="3607"/>
                  <a:pt x="2548" y="3607"/>
                  <a:pt x="2548" y="3607"/>
                </a:cubicBezTo>
                <a:cubicBezTo>
                  <a:pt x="2695" y="4626"/>
                  <a:pt x="2695" y="4626"/>
                  <a:pt x="2695" y="4626"/>
                </a:cubicBezTo>
                <a:cubicBezTo>
                  <a:pt x="1551" y="8090"/>
                  <a:pt x="1551" y="8090"/>
                  <a:pt x="1551" y="8090"/>
                </a:cubicBezTo>
                <a:cubicBezTo>
                  <a:pt x="1243" y="6969"/>
                  <a:pt x="1243" y="6969"/>
                  <a:pt x="1243" y="6969"/>
                </a:cubicBezTo>
                <a:cubicBezTo>
                  <a:pt x="2129" y="2038"/>
                  <a:pt x="2129" y="2038"/>
                  <a:pt x="2129" y="2038"/>
                </a:cubicBezTo>
                <a:cubicBezTo>
                  <a:pt x="2449" y="1488"/>
                  <a:pt x="2449" y="1488"/>
                  <a:pt x="2449" y="1488"/>
                </a:cubicBezTo>
                <a:cubicBezTo>
                  <a:pt x="2572" y="1895"/>
                  <a:pt x="2572" y="1895"/>
                  <a:pt x="2572" y="1895"/>
                </a:cubicBezTo>
                <a:cubicBezTo>
                  <a:pt x="2412" y="2139"/>
                  <a:pt x="2412" y="2139"/>
                  <a:pt x="2412" y="2139"/>
                </a:cubicBezTo>
                <a:cubicBezTo>
                  <a:pt x="2314" y="2180"/>
                  <a:pt x="2314" y="2180"/>
                  <a:pt x="2314" y="2180"/>
                </a:cubicBezTo>
                <a:cubicBezTo>
                  <a:pt x="2400" y="2262"/>
                  <a:pt x="2400" y="2262"/>
                  <a:pt x="2400" y="2262"/>
                </a:cubicBezTo>
                <a:cubicBezTo>
                  <a:pt x="2609" y="2078"/>
                  <a:pt x="2609" y="2078"/>
                  <a:pt x="2609" y="2078"/>
                </a:cubicBezTo>
                <a:cubicBezTo>
                  <a:pt x="2720" y="1569"/>
                  <a:pt x="2720" y="1569"/>
                  <a:pt x="2720" y="1569"/>
                </a:cubicBezTo>
                <a:cubicBezTo>
                  <a:pt x="2351" y="1304"/>
                  <a:pt x="2351" y="1304"/>
                  <a:pt x="2351" y="1304"/>
                </a:cubicBezTo>
                <a:cubicBezTo>
                  <a:pt x="2018" y="1650"/>
                  <a:pt x="2018" y="1650"/>
                  <a:pt x="2018" y="1650"/>
                </a:cubicBezTo>
                <a:cubicBezTo>
                  <a:pt x="1871" y="2303"/>
                  <a:pt x="1871" y="2303"/>
                  <a:pt x="1871" y="2303"/>
                </a:cubicBezTo>
                <a:cubicBezTo>
                  <a:pt x="1711" y="2568"/>
                  <a:pt x="1711" y="2568"/>
                  <a:pt x="1711" y="2568"/>
                </a:cubicBezTo>
                <a:cubicBezTo>
                  <a:pt x="1563" y="2547"/>
                  <a:pt x="1563" y="2547"/>
                  <a:pt x="1563" y="2547"/>
                </a:cubicBezTo>
                <a:cubicBezTo>
                  <a:pt x="1144" y="2608"/>
                  <a:pt x="1144" y="2608"/>
                  <a:pt x="1144" y="2608"/>
                </a:cubicBezTo>
                <a:cubicBezTo>
                  <a:pt x="1095" y="3097"/>
                  <a:pt x="1095" y="3097"/>
                  <a:pt x="1095" y="3097"/>
                </a:cubicBezTo>
                <a:cubicBezTo>
                  <a:pt x="1366" y="3281"/>
                  <a:pt x="1366" y="3281"/>
                  <a:pt x="1366" y="3281"/>
                </a:cubicBezTo>
                <a:cubicBezTo>
                  <a:pt x="1194" y="3016"/>
                  <a:pt x="1194" y="3016"/>
                  <a:pt x="1194" y="3016"/>
                </a:cubicBezTo>
                <a:cubicBezTo>
                  <a:pt x="1243" y="2710"/>
                  <a:pt x="1243" y="2710"/>
                  <a:pt x="1243" y="2710"/>
                </a:cubicBezTo>
                <a:cubicBezTo>
                  <a:pt x="1489" y="2751"/>
                  <a:pt x="1489" y="2751"/>
                  <a:pt x="1489" y="2751"/>
                </a:cubicBezTo>
                <a:cubicBezTo>
                  <a:pt x="1661" y="2914"/>
                  <a:pt x="1661" y="2914"/>
                  <a:pt x="1661" y="2914"/>
                </a:cubicBezTo>
                <a:cubicBezTo>
                  <a:pt x="1477" y="4096"/>
                  <a:pt x="1477" y="4096"/>
                  <a:pt x="1477" y="4096"/>
                </a:cubicBezTo>
                <a:cubicBezTo>
                  <a:pt x="406" y="1630"/>
                  <a:pt x="406" y="1630"/>
                  <a:pt x="406" y="1630"/>
                </a:cubicBezTo>
                <a:cubicBezTo>
                  <a:pt x="418" y="326"/>
                  <a:pt x="418" y="326"/>
                  <a:pt x="418" y="326"/>
                </a:cubicBezTo>
                <a:cubicBezTo>
                  <a:pt x="701" y="163"/>
                  <a:pt x="701" y="163"/>
                  <a:pt x="701" y="163"/>
                </a:cubicBezTo>
                <a:cubicBezTo>
                  <a:pt x="886" y="387"/>
                  <a:pt x="886" y="387"/>
                  <a:pt x="886" y="387"/>
                </a:cubicBezTo>
                <a:cubicBezTo>
                  <a:pt x="948" y="856"/>
                  <a:pt x="948" y="856"/>
                  <a:pt x="948" y="856"/>
                </a:cubicBezTo>
                <a:cubicBezTo>
                  <a:pt x="775" y="1182"/>
                  <a:pt x="775" y="1182"/>
                  <a:pt x="775" y="1182"/>
                </a:cubicBezTo>
                <a:cubicBezTo>
                  <a:pt x="837" y="1202"/>
                  <a:pt x="837" y="1202"/>
                  <a:pt x="837" y="1202"/>
                </a:cubicBezTo>
                <a:cubicBezTo>
                  <a:pt x="1009" y="1100"/>
                  <a:pt x="1009" y="1100"/>
                  <a:pt x="1009" y="1100"/>
                </a:cubicBezTo>
                <a:cubicBezTo>
                  <a:pt x="1120" y="591"/>
                  <a:pt x="1120" y="591"/>
                  <a:pt x="1120" y="591"/>
                </a:cubicBezTo>
                <a:cubicBezTo>
                  <a:pt x="886" y="61"/>
                  <a:pt x="886" y="61"/>
                  <a:pt x="886" y="61"/>
                </a:cubicBezTo>
                <a:cubicBezTo>
                  <a:pt x="529" y="0"/>
                  <a:pt x="529" y="0"/>
                  <a:pt x="529" y="0"/>
                </a:cubicBezTo>
                <a:cubicBezTo>
                  <a:pt x="246" y="408"/>
                  <a:pt x="246" y="408"/>
                  <a:pt x="246" y="408"/>
                </a:cubicBezTo>
                <a:cubicBezTo>
                  <a:pt x="160" y="1528"/>
                  <a:pt x="160" y="1528"/>
                  <a:pt x="160" y="1528"/>
                </a:cubicBezTo>
                <a:cubicBezTo>
                  <a:pt x="898" y="3423"/>
                  <a:pt x="898" y="3423"/>
                  <a:pt x="898" y="3423"/>
                </a:cubicBezTo>
                <a:cubicBezTo>
                  <a:pt x="394" y="3729"/>
                  <a:pt x="394" y="3729"/>
                  <a:pt x="394" y="3729"/>
                </a:cubicBezTo>
                <a:cubicBezTo>
                  <a:pt x="406" y="4320"/>
                  <a:pt x="406" y="4320"/>
                  <a:pt x="406" y="4320"/>
                </a:cubicBezTo>
                <a:cubicBezTo>
                  <a:pt x="652" y="4768"/>
                  <a:pt x="652" y="4768"/>
                  <a:pt x="652" y="4768"/>
                </a:cubicBezTo>
                <a:cubicBezTo>
                  <a:pt x="886" y="4422"/>
                  <a:pt x="886" y="4422"/>
                  <a:pt x="886" y="4422"/>
                </a:cubicBezTo>
                <a:cubicBezTo>
                  <a:pt x="898" y="4035"/>
                  <a:pt x="898" y="4035"/>
                  <a:pt x="898" y="4035"/>
                </a:cubicBezTo>
                <a:cubicBezTo>
                  <a:pt x="788" y="3994"/>
                  <a:pt x="788" y="3994"/>
                  <a:pt x="788" y="3994"/>
                </a:cubicBezTo>
                <a:cubicBezTo>
                  <a:pt x="714" y="4055"/>
                  <a:pt x="714" y="4055"/>
                  <a:pt x="714" y="4055"/>
                </a:cubicBezTo>
                <a:cubicBezTo>
                  <a:pt x="825" y="4035"/>
                  <a:pt x="825" y="4035"/>
                  <a:pt x="825" y="4035"/>
                </a:cubicBezTo>
                <a:cubicBezTo>
                  <a:pt x="849" y="4177"/>
                  <a:pt x="849" y="4177"/>
                  <a:pt x="849" y="4177"/>
                </a:cubicBezTo>
                <a:cubicBezTo>
                  <a:pt x="665" y="4544"/>
                  <a:pt x="665" y="4544"/>
                  <a:pt x="665" y="4544"/>
                </a:cubicBezTo>
                <a:cubicBezTo>
                  <a:pt x="517" y="4238"/>
                  <a:pt x="517" y="4238"/>
                  <a:pt x="517" y="4238"/>
                </a:cubicBezTo>
                <a:cubicBezTo>
                  <a:pt x="554" y="3831"/>
                  <a:pt x="554" y="3831"/>
                  <a:pt x="554" y="3831"/>
                </a:cubicBezTo>
                <a:cubicBezTo>
                  <a:pt x="763" y="3668"/>
                  <a:pt x="763" y="3668"/>
                  <a:pt x="763" y="3668"/>
                </a:cubicBezTo>
                <a:cubicBezTo>
                  <a:pt x="1132" y="3872"/>
                  <a:pt x="1132" y="3872"/>
                  <a:pt x="1132" y="3872"/>
                </a:cubicBezTo>
                <a:cubicBezTo>
                  <a:pt x="1182" y="4789"/>
                  <a:pt x="1182" y="4789"/>
                  <a:pt x="1182" y="4789"/>
                </a:cubicBezTo>
                <a:cubicBezTo>
                  <a:pt x="652" y="6745"/>
                  <a:pt x="652" y="6745"/>
                  <a:pt x="652" y="6745"/>
                </a:cubicBezTo>
                <a:cubicBezTo>
                  <a:pt x="0" y="6174"/>
                  <a:pt x="0" y="6174"/>
                  <a:pt x="0" y="6174"/>
                </a:cubicBezTo>
                <a:cubicBezTo>
                  <a:pt x="0" y="6602"/>
                  <a:pt x="0" y="6602"/>
                  <a:pt x="0" y="6602"/>
                </a:cubicBezTo>
                <a:cubicBezTo>
                  <a:pt x="615" y="7214"/>
                  <a:pt x="615" y="7214"/>
                  <a:pt x="615" y="7214"/>
                </a:cubicBezTo>
                <a:cubicBezTo>
                  <a:pt x="1169" y="9272"/>
                  <a:pt x="1169" y="9272"/>
                  <a:pt x="1169" y="9272"/>
                </a:cubicBezTo>
                <a:cubicBezTo>
                  <a:pt x="800" y="10494"/>
                  <a:pt x="800" y="10494"/>
                  <a:pt x="800" y="10494"/>
                </a:cubicBezTo>
                <a:cubicBezTo>
                  <a:pt x="320" y="9618"/>
                  <a:pt x="320" y="9618"/>
                  <a:pt x="320" y="9618"/>
                </a:cubicBezTo>
                <a:cubicBezTo>
                  <a:pt x="505" y="8925"/>
                  <a:pt x="505" y="8925"/>
                  <a:pt x="505" y="8925"/>
                </a:cubicBezTo>
                <a:cubicBezTo>
                  <a:pt x="295" y="8212"/>
                  <a:pt x="295" y="8212"/>
                  <a:pt x="295" y="8212"/>
                </a:cubicBezTo>
                <a:cubicBezTo>
                  <a:pt x="0" y="8130"/>
                  <a:pt x="0" y="8130"/>
                  <a:pt x="0" y="8130"/>
                </a:cubicBezTo>
                <a:cubicBezTo>
                  <a:pt x="0" y="8355"/>
                  <a:pt x="0" y="8355"/>
                  <a:pt x="0" y="8355"/>
                </a:cubicBezTo>
                <a:cubicBezTo>
                  <a:pt x="258" y="8558"/>
                  <a:pt x="258" y="8558"/>
                  <a:pt x="258" y="8558"/>
                </a:cubicBezTo>
                <a:cubicBezTo>
                  <a:pt x="295" y="9088"/>
                  <a:pt x="295" y="9088"/>
                  <a:pt x="295" y="9088"/>
                </a:cubicBezTo>
                <a:cubicBezTo>
                  <a:pt x="86" y="9373"/>
                  <a:pt x="86" y="9373"/>
                  <a:pt x="86" y="9373"/>
                </a:cubicBezTo>
                <a:cubicBezTo>
                  <a:pt x="0" y="9353"/>
                  <a:pt x="0" y="9353"/>
                  <a:pt x="0" y="9353"/>
                </a:cubicBezTo>
                <a:cubicBezTo>
                  <a:pt x="0" y="9985"/>
                  <a:pt x="0" y="9985"/>
                  <a:pt x="0" y="9985"/>
                </a:cubicBezTo>
                <a:cubicBezTo>
                  <a:pt x="123" y="10005"/>
                  <a:pt x="123" y="10005"/>
                  <a:pt x="123" y="10005"/>
                </a:cubicBezTo>
                <a:cubicBezTo>
                  <a:pt x="529" y="10779"/>
                  <a:pt x="529" y="10779"/>
                  <a:pt x="529" y="10779"/>
                </a:cubicBezTo>
                <a:cubicBezTo>
                  <a:pt x="591" y="11106"/>
                  <a:pt x="591" y="11106"/>
                  <a:pt x="591" y="11106"/>
                </a:cubicBezTo>
                <a:cubicBezTo>
                  <a:pt x="172" y="13999"/>
                  <a:pt x="172" y="13999"/>
                  <a:pt x="172" y="13999"/>
                </a:cubicBezTo>
                <a:cubicBezTo>
                  <a:pt x="0" y="14244"/>
                  <a:pt x="0" y="14244"/>
                  <a:pt x="0" y="14244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lnTo>
                  <a:pt x="19458" y="2003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" name="Google Shape;172;p10"/>
          <p:cNvGrpSpPr/>
          <p:nvPr/>
        </p:nvGrpSpPr>
        <p:grpSpPr>
          <a:xfrm>
            <a:off x="7687009" y="196301"/>
            <a:ext cx="1259242" cy="1452179"/>
            <a:chOff x="0" y="0"/>
            <a:chExt cx="1259240" cy="1452178"/>
          </a:xfrm>
        </p:grpSpPr>
        <p:sp>
          <p:nvSpPr>
            <p:cNvPr id="4" name="Google Shape;173;p10"/>
            <p:cNvSpPr/>
            <p:nvPr/>
          </p:nvSpPr>
          <p:spPr>
            <a:xfrm>
              <a:off x="445958" y="0"/>
              <a:ext cx="666001" cy="25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44" fill="norm" stroke="1" extrusionOk="0">
                  <a:moveTo>
                    <a:pt x="2125" y="5690"/>
                  </a:moveTo>
                  <a:cubicBezTo>
                    <a:pt x="4198" y="3517"/>
                    <a:pt x="5918" y="4412"/>
                    <a:pt x="5918" y="4412"/>
                  </a:cubicBezTo>
                  <a:cubicBezTo>
                    <a:pt x="5918" y="4412"/>
                    <a:pt x="6272" y="7352"/>
                    <a:pt x="7638" y="10803"/>
                  </a:cubicBezTo>
                  <a:cubicBezTo>
                    <a:pt x="8751" y="13614"/>
                    <a:pt x="9358" y="13614"/>
                    <a:pt x="9611" y="13359"/>
                  </a:cubicBezTo>
                  <a:cubicBezTo>
                    <a:pt x="9561" y="12592"/>
                    <a:pt x="9257" y="10419"/>
                    <a:pt x="9257" y="10419"/>
                  </a:cubicBezTo>
                  <a:cubicBezTo>
                    <a:pt x="9864" y="10803"/>
                    <a:pt x="9864" y="10803"/>
                    <a:pt x="9864" y="10803"/>
                  </a:cubicBezTo>
                  <a:cubicBezTo>
                    <a:pt x="10775" y="10164"/>
                    <a:pt x="10775" y="10164"/>
                    <a:pt x="10775" y="10164"/>
                  </a:cubicBezTo>
                  <a:cubicBezTo>
                    <a:pt x="11078" y="8758"/>
                    <a:pt x="11078" y="8758"/>
                    <a:pt x="11078" y="8758"/>
                  </a:cubicBezTo>
                  <a:cubicBezTo>
                    <a:pt x="11078" y="8758"/>
                    <a:pt x="11432" y="11442"/>
                    <a:pt x="11533" y="11825"/>
                  </a:cubicBezTo>
                  <a:cubicBezTo>
                    <a:pt x="11938" y="10930"/>
                    <a:pt x="12444" y="9524"/>
                    <a:pt x="12849" y="7735"/>
                  </a:cubicBezTo>
                  <a:cubicBezTo>
                    <a:pt x="13607" y="4668"/>
                    <a:pt x="13304" y="1984"/>
                    <a:pt x="13304" y="1984"/>
                  </a:cubicBezTo>
                  <a:cubicBezTo>
                    <a:pt x="13304" y="1984"/>
                    <a:pt x="16086" y="-956"/>
                    <a:pt x="18615" y="322"/>
                  </a:cubicBezTo>
                  <a:cubicBezTo>
                    <a:pt x="21195" y="1728"/>
                    <a:pt x="21600" y="3517"/>
                    <a:pt x="21600" y="3517"/>
                  </a:cubicBezTo>
                  <a:cubicBezTo>
                    <a:pt x="21600" y="3517"/>
                    <a:pt x="20234" y="3390"/>
                    <a:pt x="18717" y="5434"/>
                  </a:cubicBezTo>
                  <a:cubicBezTo>
                    <a:pt x="17604" y="6968"/>
                    <a:pt x="17806" y="9141"/>
                    <a:pt x="17806" y="9141"/>
                  </a:cubicBezTo>
                  <a:cubicBezTo>
                    <a:pt x="17806" y="9141"/>
                    <a:pt x="16896" y="8502"/>
                    <a:pt x="15783" y="9908"/>
                  </a:cubicBezTo>
                  <a:cubicBezTo>
                    <a:pt x="14821" y="11058"/>
                    <a:pt x="15125" y="13998"/>
                    <a:pt x="15125" y="13998"/>
                  </a:cubicBezTo>
                  <a:cubicBezTo>
                    <a:pt x="15125" y="13998"/>
                    <a:pt x="14012" y="12592"/>
                    <a:pt x="13000" y="14637"/>
                  </a:cubicBezTo>
                  <a:cubicBezTo>
                    <a:pt x="11635" y="17321"/>
                    <a:pt x="11888" y="20644"/>
                    <a:pt x="11888" y="20644"/>
                  </a:cubicBezTo>
                  <a:cubicBezTo>
                    <a:pt x="11888" y="20644"/>
                    <a:pt x="10269" y="16298"/>
                    <a:pt x="8802" y="16170"/>
                  </a:cubicBezTo>
                  <a:cubicBezTo>
                    <a:pt x="7739" y="16170"/>
                    <a:pt x="7487" y="17704"/>
                    <a:pt x="7487" y="17704"/>
                  </a:cubicBezTo>
                  <a:cubicBezTo>
                    <a:pt x="7487" y="17704"/>
                    <a:pt x="6778" y="14637"/>
                    <a:pt x="5817" y="13870"/>
                  </a:cubicBezTo>
                  <a:cubicBezTo>
                    <a:pt x="4704" y="12975"/>
                    <a:pt x="4047" y="13870"/>
                    <a:pt x="4047" y="13870"/>
                  </a:cubicBezTo>
                  <a:cubicBezTo>
                    <a:pt x="4047" y="13870"/>
                    <a:pt x="4249" y="10036"/>
                    <a:pt x="2782" y="9141"/>
                  </a:cubicBezTo>
                  <a:cubicBezTo>
                    <a:pt x="1264" y="8246"/>
                    <a:pt x="0" y="10930"/>
                    <a:pt x="0" y="10930"/>
                  </a:cubicBezTo>
                  <a:cubicBezTo>
                    <a:pt x="0" y="10930"/>
                    <a:pt x="101" y="7735"/>
                    <a:pt x="2125" y="569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" name="Google Shape;174;p10"/>
            <p:cNvSpPr/>
            <p:nvPr/>
          </p:nvSpPr>
          <p:spPr>
            <a:xfrm>
              <a:off x="697202" y="450001"/>
              <a:ext cx="257701" cy="11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31" y="1683"/>
                  </a:moveTo>
                  <a:cubicBezTo>
                    <a:pt x="7331" y="1683"/>
                    <a:pt x="7331" y="6732"/>
                    <a:pt x="9818" y="9538"/>
                  </a:cubicBezTo>
                  <a:cubicBezTo>
                    <a:pt x="9949" y="9257"/>
                    <a:pt x="9687" y="6732"/>
                    <a:pt x="9687" y="6452"/>
                  </a:cubicBezTo>
                  <a:cubicBezTo>
                    <a:pt x="10080" y="7013"/>
                    <a:pt x="10342" y="8977"/>
                    <a:pt x="10734" y="8977"/>
                  </a:cubicBezTo>
                  <a:cubicBezTo>
                    <a:pt x="11258" y="8977"/>
                    <a:pt x="11389" y="7854"/>
                    <a:pt x="11782" y="7013"/>
                  </a:cubicBezTo>
                  <a:cubicBezTo>
                    <a:pt x="11782" y="7854"/>
                    <a:pt x="11782" y="9257"/>
                    <a:pt x="11782" y="10099"/>
                  </a:cubicBezTo>
                  <a:cubicBezTo>
                    <a:pt x="13614" y="9257"/>
                    <a:pt x="15185" y="7854"/>
                    <a:pt x="15447" y="5891"/>
                  </a:cubicBezTo>
                  <a:cubicBezTo>
                    <a:pt x="14662" y="5891"/>
                    <a:pt x="20684" y="7013"/>
                    <a:pt x="21600" y="14026"/>
                  </a:cubicBezTo>
                  <a:cubicBezTo>
                    <a:pt x="20422" y="12904"/>
                    <a:pt x="15840" y="8977"/>
                    <a:pt x="15054" y="17112"/>
                  </a:cubicBezTo>
                  <a:cubicBezTo>
                    <a:pt x="13745" y="14587"/>
                    <a:pt x="11389" y="17953"/>
                    <a:pt x="10996" y="21600"/>
                  </a:cubicBezTo>
                  <a:cubicBezTo>
                    <a:pt x="10865" y="18795"/>
                    <a:pt x="9033" y="12623"/>
                    <a:pt x="6676" y="14026"/>
                  </a:cubicBezTo>
                  <a:cubicBezTo>
                    <a:pt x="7069" y="10940"/>
                    <a:pt x="3665" y="2525"/>
                    <a:pt x="0" y="2525"/>
                  </a:cubicBezTo>
                  <a:cubicBezTo>
                    <a:pt x="785" y="842"/>
                    <a:pt x="2749" y="0"/>
                    <a:pt x="3796" y="0"/>
                  </a:cubicBezTo>
                  <a:cubicBezTo>
                    <a:pt x="6022" y="0"/>
                    <a:pt x="7331" y="1683"/>
                    <a:pt x="7331" y="168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" name="Google Shape;175;p10"/>
            <p:cNvSpPr/>
            <p:nvPr/>
          </p:nvSpPr>
          <p:spPr>
            <a:xfrm>
              <a:off x="0" y="318098"/>
              <a:ext cx="524700" cy="20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7" y="11644"/>
                  </a:moveTo>
                  <a:cubicBezTo>
                    <a:pt x="18716" y="9450"/>
                    <a:pt x="17049" y="5737"/>
                    <a:pt x="17049" y="5737"/>
                  </a:cubicBezTo>
                  <a:cubicBezTo>
                    <a:pt x="15319" y="8269"/>
                    <a:pt x="13460" y="6919"/>
                    <a:pt x="12691" y="4387"/>
                  </a:cubicBezTo>
                  <a:cubicBezTo>
                    <a:pt x="12627" y="4387"/>
                    <a:pt x="12627" y="4219"/>
                    <a:pt x="12627" y="4050"/>
                  </a:cubicBezTo>
                  <a:cubicBezTo>
                    <a:pt x="12755" y="2700"/>
                    <a:pt x="12883" y="675"/>
                    <a:pt x="12883" y="675"/>
                  </a:cubicBezTo>
                  <a:cubicBezTo>
                    <a:pt x="12883" y="675"/>
                    <a:pt x="12178" y="2362"/>
                    <a:pt x="12114" y="2531"/>
                  </a:cubicBezTo>
                  <a:cubicBezTo>
                    <a:pt x="11665" y="2362"/>
                    <a:pt x="11665" y="2362"/>
                    <a:pt x="11665" y="2362"/>
                  </a:cubicBezTo>
                  <a:cubicBezTo>
                    <a:pt x="11345" y="0"/>
                    <a:pt x="11345" y="0"/>
                    <a:pt x="11345" y="0"/>
                  </a:cubicBezTo>
                  <a:cubicBezTo>
                    <a:pt x="11345" y="0"/>
                    <a:pt x="10704" y="3544"/>
                    <a:pt x="10704" y="3544"/>
                  </a:cubicBezTo>
                  <a:cubicBezTo>
                    <a:pt x="9678" y="5062"/>
                    <a:pt x="7179" y="5231"/>
                    <a:pt x="5768" y="1856"/>
                  </a:cubicBezTo>
                  <a:cubicBezTo>
                    <a:pt x="5768" y="1856"/>
                    <a:pt x="1795" y="4050"/>
                    <a:pt x="0" y="10125"/>
                  </a:cubicBezTo>
                  <a:cubicBezTo>
                    <a:pt x="1859" y="8606"/>
                    <a:pt x="3846" y="8269"/>
                    <a:pt x="4871" y="15525"/>
                  </a:cubicBezTo>
                  <a:cubicBezTo>
                    <a:pt x="5127" y="9619"/>
                    <a:pt x="7435" y="10294"/>
                    <a:pt x="8460" y="13500"/>
                  </a:cubicBezTo>
                  <a:cubicBezTo>
                    <a:pt x="8653" y="11475"/>
                    <a:pt x="9101" y="9956"/>
                    <a:pt x="9422" y="9450"/>
                  </a:cubicBezTo>
                  <a:cubicBezTo>
                    <a:pt x="9935" y="8606"/>
                    <a:pt x="10447" y="9112"/>
                    <a:pt x="10447" y="9112"/>
                  </a:cubicBezTo>
                  <a:cubicBezTo>
                    <a:pt x="10768" y="12150"/>
                    <a:pt x="10768" y="12150"/>
                    <a:pt x="10768" y="12150"/>
                  </a:cubicBezTo>
                  <a:cubicBezTo>
                    <a:pt x="11729" y="9956"/>
                    <a:pt x="11729" y="9956"/>
                    <a:pt x="11729" y="9956"/>
                  </a:cubicBezTo>
                  <a:cubicBezTo>
                    <a:pt x="11729" y="9956"/>
                    <a:pt x="13844" y="8944"/>
                    <a:pt x="13716" y="16031"/>
                  </a:cubicBezTo>
                  <a:cubicBezTo>
                    <a:pt x="14998" y="13837"/>
                    <a:pt x="17113" y="15019"/>
                    <a:pt x="17370" y="19912"/>
                  </a:cubicBezTo>
                  <a:cubicBezTo>
                    <a:pt x="18331" y="16875"/>
                    <a:pt x="19485" y="14681"/>
                    <a:pt x="21600" y="21600"/>
                  </a:cubicBezTo>
                  <a:cubicBezTo>
                    <a:pt x="21279" y="17381"/>
                    <a:pt x="20574" y="13669"/>
                    <a:pt x="19677" y="1164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" name="Google Shape;176;p10"/>
            <p:cNvSpPr/>
            <p:nvPr/>
          </p:nvSpPr>
          <p:spPr>
            <a:xfrm>
              <a:off x="1149440" y="1338778"/>
              <a:ext cx="109801" cy="1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77" y="9600"/>
                  </a:moveTo>
                  <a:lnTo>
                    <a:pt x="12960" y="0"/>
                  </a:lnTo>
                  <a:lnTo>
                    <a:pt x="8023" y="9000"/>
                  </a:lnTo>
                  <a:lnTo>
                    <a:pt x="0" y="7800"/>
                  </a:lnTo>
                  <a:lnTo>
                    <a:pt x="4937" y="12600"/>
                  </a:lnTo>
                  <a:lnTo>
                    <a:pt x="1851" y="18600"/>
                  </a:lnTo>
                  <a:lnTo>
                    <a:pt x="8023" y="15600"/>
                  </a:lnTo>
                  <a:lnTo>
                    <a:pt x="14194" y="21600"/>
                  </a:lnTo>
                  <a:lnTo>
                    <a:pt x="13577" y="13800"/>
                  </a:lnTo>
                  <a:lnTo>
                    <a:pt x="21600" y="10800"/>
                  </a:lnTo>
                  <a:lnTo>
                    <a:pt x="13577" y="9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" name="Google Shape;177;p10"/>
            <p:cNvSpPr/>
            <p:nvPr/>
          </p:nvSpPr>
          <p:spPr>
            <a:xfrm>
              <a:off x="1111755" y="732651"/>
              <a:ext cx="75301" cy="7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00" y="9900"/>
                  </a:moveTo>
                  <a:lnTo>
                    <a:pt x="13500" y="0"/>
                  </a:lnTo>
                  <a:lnTo>
                    <a:pt x="8100" y="9000"/>
                  </a:lnTo>
                  <a:lnTo>
                    <a:pt x="0" y="7200"/>
                  </a:lnTo>
                  <a:lnTo>
                    <a:pt x="5400" y="12600"/>
                  </a:lnTo>
                  <a:lnTo>
                    <a:pt x="1800" y="18000"/>
                  </a:lnTo>
                  <a:lnTo>
                    <a:pt x="9000" y="16200"/>
                  </a:lnTo>
                  <a:lnTo>
                    <a:pt x="14400" y="21600"/>
                  </a:lnTo>
                  <a:lnTo>
                    <a:pt x="14400" y="13500"/>
                  </a:lnTo>
                  <a:lnTo>
                    <a:pt x="21600" y="10800"/>
                  </a:lnTo>
                  <a:lnTo>
                    <a:pt x="13500" y="99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" name="Google Shape;178;p10"/>
            <p:cNvSpPr/>
            <p:nvPr/>
          </p:nvSpPr>
          <p:spPr>
            <a:xfrm>
              <a:off x="926463" y="826867"/>
              <a:ext cx="163201" cy="17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8" y="14400"/>
                  </a:moveTo>
                  <a:lnTo>
                    <a:pt x="21600" y="15537"/>
                  </a:lnTo>
                  <a:lnTo>
                    <a:pt x="17031" y="9853"/>
                  </a:lnTo>
                  <a:lnTo>
                    <a:pt x="20769" y="4926"/>
                  </a:lnTo>
                  <a:lnTo>
                    <a:pt x="14538" y="6821"/>
                  </a:lnTo>
                  <a:lnTo>
                    <a:pt x="9138" y="0"/>
                  </a:lnTo>
                  <a:lnTo>
                    <a:pt x="8723" y="8716"/>
                  </a:lnTo>
                  <a:lnTo>
                    <a:pt x="0" y="11368"/>
                  </a:lnTo>
                  <a:lnTo>
                    <a:pt x="8723" y="13263"/>
                  </a:lnTo>
                  <a:lnTo>
                    <a:pt x="8723" y="21600"/>
                  </a:lnTo>
                  <a:lnTo>
                    <a:pt x="13708" y="14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8" name="Google Shape;179;p10"/>
          <p:cNvGrpSpPr/>
          <p:nvPr/>
        </p:nvGrpSpPr>
        <p:grpSpPr>
          <a:xfrm>
            <a:off x="138202" y="184653"/>
            <a:ext cx="936115" cy="2261006"/>
            <a:chOff x="0" y="0"/>
            <a:chExt cx="936113" cy="2261005"/>
          </a:xfrm>
        </p:grpSpPr>
        <p:sp>
          <p:nvSpPr>
            <p:cNvPr id="11" name="Google Shape;180;p10"/>
            <p:cNvSpPr/>
            <p:nvPr/>
          </p:nvSpPr>
          <p:spPr>
            <a:xfrm>
              <a:off x="411413" y="1662255"/>
              <a:ext cx="524701" cy="21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2" fill="norm" stroke="1" extrusionOk="0">
                  <a:moveTo>
                    <a:pt x="2740" y="65"/>
                  </a:moveTo>
                  <a:cubicBezTo>
                    <a:pt x="4970" y="-398"/>
                    <a:pt x="6563" y="1762"/>
                    <a:pt x="6563" y="1762"/>
                  </a:cubicBezTo>
                  <a:cubicBezTo>
                    <a:pt x="6563" y="1762"/>
                    <a:pt x="6499" y="4693"/>
                    <a:pt x="7391" y="8859"/>
                  </a:cubicBezTo>
                  <a:cubicBezTo>
                    <a:pt x="8092" y="12408"/>
                    <a:pt x="8665" y="12871"/>
                    <a:pt x="8984" y="12716"/>
                  </a:cubicBezTo>
                  <a:cubicBezTo>
                    <a:pt x="8984" y="11945"/>
                    <a:pt x="8984" y="9785"/>
                    <a:pt x="8984" y="9785"/>
                  </a:cubicBezTo>
                  <a:cubicBezTo>
                    <a:pt x="9494" y="10711"/>
                    <a:pt x="9494" y="10711"/>
                    <a:pt x="9494" y="10711"/>
                  </a:cubicBezTo>
                  <a:cubicBezTo>
                    <a:pt x="10450" y="10711"/>
                    <a:pt x="10450" y="10711"/>
                    <a:pt x="10450" y="10711"/>
                  </a:cubicBezTo>
                  <a:cubicBezTo>
                    <a:pt x="10959" y="9785"/>
                    <a:pt x="10959" y="9785"/>
                    <a:pt x="10959" y="9785"/>
                  </a:cubicBezTo>
                  <a:cubicBezTo>
                    <a:pt x="10959" y="9785"/>
                    <a:pt x="10959" y="12408"/>
                    <a:pt x="10959" y="12716"/>
                  </a:cubicBezTo>
                  <a:cubicBezTo>
                    <a:pt x="11469" y="12253"/>
                    <a:pt x="12106" y="11482"/>
                    <a:pt x="12743" y="10093"/>
                  </a:cubicBezTo>
                  <a:cubicBezTo>
                    <a:pt x="13827" y="7779"/>
                    <a:pt x="13890" y="5156"/>
                    <a:pt x="13890" y="5156"/>
                  </a:cubicBezTo>
                  <a:cubicBezTo>
                    <a:pt x="13890" y="5156"/>
                    <a:pt x="16885" y="4539"/>
                    <a:pt x="19179" y="7625"/>
                  </a:cubicBezTo>
                  <a:cubicBezTo>
                    <a:pt x="21473" y="10865"/>
                    <a:pt x="21600" y="12871"/>
                    <a:pt x="21600" y="12871"/>
                  </a:cubicBezTo>
                  <a:cubicBezTo>
                    <a:pt x="21600" y="12871"/>
                    <a:pt x="20389" y="11636"/>
                    <a:pt x="18669" y="12408"/>
                  </a:cubicBezTo>
                  <a:cubicBezTo>
                    <a:pt x="17395" y="12871"/>
                    <a:pt x="17267" y="15185"/>
                    <a:pt x="17267" y="15185"/>
                  </a:cubicBezTo>
                  <a:cubicBezTo>
                    <a:pt x="17267" y="15185"/>
                    <a:pt x="16566" y="13796"/>
                    <a:pt x="15292" y="14259"/>
                  </a:cubicBezTo>
                  <a:cubicBezTo>
                    <a:pt x="14209" y="14568"/>
                    <a:pt x="14145" y="17499"/>
                    <a:pt x="14145" y="17499"/>
                  </a:cubicBezTo>
                  <a:cubicBezTo>
                    <a:pt x="14145" y="17499"/>
                    <a:pt x="13253" y="15493"/>
                    <a:pt x="12042" y="16419"/>
                  </a:cubicBezTo>
                  <a:cubicBezTo>
                    <a:pt x="10386" y="17962"/>
                    <a:pt x="10258" y="21202"/>
                    <a:pt x="10258" y="21202"/>
                  </a:cubicBezTo>
                  <a:cubicBezTo>
                    <a:pt x="10258" y="21202"/>
                    <a:pt x="9239" y="15956"/>
                    <a:pt x="7773" y="14722"/>
                  </a:cubicBezTo>
                  <a:cubicBezTo>
                    <a:pt x="6754" y="13951"/>
                    <a:pt x="6372" y="15185"/>
                    <a:pt x="6372" y="15185"/>
                  </a:cubicBezTo>
                  <a:cubicBezTo>
                    <a:pt x="6372" y="15185"/>
                    <a:pt x="6117" y="11791"/>
                    <a:pt x="5225" y="10402"/>
                  </a:cubicBezTo>
                  <a:cubicBezTo>
                    <a:pt x="4269" y="8705"/>
                    <a:pt x="3504" y="9013"/>
                    <a:pt x="3504" y="9013"/>
                  </a:cubicBezTo>
                  <a:cubicBezTo>
                    <a:pt x="3504" y="9013"/>
                    <a:pt x="4269" y="5619"/>
                    <a:pt x="2931" y="3768"/>
                  </a:cubicBezTo>
                  <a:cubicBezTo>
                    <a:pt x="1593" y="1762"/>
                    <a:pt x="0" y="3151"/>
                    <a:pt x="0" y="3151"/>
                  </a:cubicBezTo>
                  <a:cubicBezTo>
                    <a:pt x="0" y="3151"/>
                    <a:pt x="510" y="373"/>
                    <a:pt x="2740" y="6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" name="Google Shape;181;p10"/>
            <p:cNvSpPr/>
            <p:nvPr/>
          </p:nvSpPr>
          <p:spPr>
            <a:xfrm>
              <a:off x="78515" y="960253"/>
              <a:ext cx="666001" cy="29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53" fill="norm" stroke="1" extrusionOk="0">
                  <a:moveTo>
                    <a:pt x="15176" y="5779"/>
                  </a:moveTo>
                  <a:cubicBezTo>
                    <a:pt x="15176" y="5779"/>
                    <a:pt x="14973" y="12666"/>
                    <a:pt x="10876" y="12353"/>
                  </a:cubicBezTo>
                  <a:cubicBezTo>
                    <a:pt x="10775" y="11831"/>
                    <a:pt x="11432" y="10162"/>
                    <a:pt x="11533" y="9640"/>
                  </a:cubicBezTo>
                  <a:cubicBezTo>
                    <a:pt x="11028" y="9953"/>
                    <a:pt x="10673" y="10475"/>
                    <a:pt x="10218" y="10162"/>
                  </a:cubicBezTo>
                  <a:cubicBezTo>
                    <a:pt x="9712" y="9744"/>
                    <a:pt x="9763" y="9535"/>
                    <a:pt x="9561" y="8283"/>
                  </a:cubicBezTo>
                  <a:cubicBezTo>
                    <a:pt x="9409" y="9014"/>
                    <a:pt x="9206" y="10266"/>
                    <a:pt x="8954" y="10996"/>
                  </a:cubicBezTo>
                  <a:cubicBezTo>
                    <a:pt x="7487" y="8701"/>
                    <a:pt x="7082" y="3901"/>
                    <a:pt x="7133" y="2127"/>
                  </a:cubicBezTo>
                  <a:cubicBezTo>
                    <a:pt x="6525" y="249"/>
                    <a:pt x="2125" y="-2047"/>
                    <a:pt x="0" y="3379"/>
                  </a:cubicBezTo>
                  <a:cubicBezTo>
                    <a:pt x="1264" y="3588"/>
                    <a:pt x="2984" y="4109"/>
                    <a:pt x="2630" y="7657"/>
                  </a:cubicBezTo>
                  <a:cubicBezTo>
                    <a:pt x="3946" y="7240"/>
                    <a:pt x="5716" y="9014"/>
                    <a:pt x="5160" y="12144"/>
                  </a:cubicBezTo>
                  <a:cubicBezTo>
                    <a:pt x="6880" y="10892"/>
                    <a:pt x="8650" y="16005"/>
                    <a:pt x="8245" y="19553"/>
                  </a:cubicBezTo>
                  <a:cubicBezTo>
                    <a:pt x="8954" y="17257"/>
                    <a:pt x="11432" y="13501"/>
                    <a:pt x="13355" y="16944"/>
                  </a:cubicBezTo>
                  <a:cubicBezTo>
                    <a:pt x="13557" y="13814"/>
                    <a:pt x="15631" y="12875"/>
                    <a:pt x="16997" y="14336"/>
                  </a:cubicBezTo>
                  <a:cubicBezTo>
                    <a:pt x="17047" y="9848"/>
                    <a:pt x="19981" y="11831"/>
                    <a:pt x="21600" y="13292"/>
                  </a:cubicBezTo>
                  <a:cubicBezTo>
                    <a:pt x="21195" y="11101"/>
                    <a:pt x="19627" y="8388"/>
                    <a:pt x="18767" y="7553"/>
                  </a:cubicBezTo>
                  <a:cubicBezTo>
                    <a:pt x="16744" y="5466"/>
                    <a:pt x="15176" y="5779"/>
                    <a:pt x="15176" y="577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" name="Google Shape;182;p10"/>
            <p:cNvSpPr/>
            <p:nvPr/>
          </p:nvSpPr>
          <p:spPr>
            <a:xfrm>
              <a:off x="-1" y="1416389"/>
              <a:ext cx="392402" cy="179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" y="12316"/>
                  </a:moveTo>
                  <a:cubicBezTo>
                    <a:pt x="2296" y="10232"/>
                    <a:pt x="3827" y="6632"/>
                    <a:pt x="3827" y="6632"/>
                  </a:cubicBezTo>
                  <a:cubicBezTo>
                    <a:pt x="5782" y="8337"/>
                    <a:pt x="7568" y="6442"/>
                    <a:pt x="8334" y="4168"/>
                  </a:cubicBezTo>
                  <a:cubicBezTo>
                    <a:pt x="8334" y="4168"/>
                    <a:pt x="8334" y="3979"/>
                    <a:pt x="8334" y="3789"/>
                  </a:cubicBezTo>
                  <a:cubicBezTo>
                    <a:pt x="8164" y="2653"/>
                    <a:pt x="7909" y="947"/>
                    <a:pt x="7909" y="947"/>
                  </a:cubicBezTo>
                  <a:cubicBezTo>
                    <a:pt x="7909" y="947"/>
                    <a:pt x="8674" y="2274"/>
                    <a:pt x="8759" y="2274"/>
                  </a:cubicBezTo>
                  <a:cubicBezTo>
                    <a:pt x="9184" y="2084"/>
                    <a:pt x="9184" y="2084"/>
                    <a:pt x="9184" y="2084"/>
                  </a:cubicBezTo>
                  <a:cubicBezTo>
                    <a:pt x="9439" y="0"/>
                    <a:pt x="9439" y="0"/>
                    <a:pt x="9439" y="0"/>
                  </a:cubicBezTo>
                  <a:cubicBezTo>
                    <a:pt x="9439" y="0"/>
                    <a:pt x="10290" y="2842"/>
                    <a:pt x="10290" y="2842"/>
                  </a:cubicBezTo>
                  <a:cubicBezTo>
                    <a:pt x="11395" y="3789"/>
                    <a:pt x="13946" y="3221"/>
                    <a:pt x="15222" y="0"/>
                  </a:cubicBezTo>
                  <a:cubicBezTo>
                    <a:pt x="15222" y="0"/>
                    <a:pt x="19389" y="758"/>
                    <a:pt x="21600" y="5495"/>
                  </a:cubicBezTo>
                  <a:cubicBezTo>
                    <a:pt x="19644" y="4737"/>
                    <a:pt x="17518" y="5116"/>
                    <a:pt x="16838" y="11558"/>
                  </a:cubicBezTo>
                  <a:cubicBezTo>
                    <a:pt x="16242" y="6632"/>
                    <a:pt x="13946" y="7768"/>
                    <a:pt x="13096" y="10800"/>
                  </a:cubicBezTo>
                  <a:cubicBezTo>
                    <a:pt x="12756" y="9095"/>
                    <a:pt x="12246" y="7958"/>
                    <a:pt x="11905" y="7579"/>
                  </a:cubicBezTo>
                  <a:cubicBezTo>
                    <a:pt x="11310" y="7011"/>
                    <a:pt x="10800" y="7579"/>
                    <a:pt x="10800" y="7579"/>
                  </a:cubicBezTo>
                  <a:cubicBezTo>
                    <a:pt x="10630" y="10421"/>
                    <a:pt x="10630" y="10421"/>
                    <a:pt x="10630" y="10421"/>
                  </a:cubicBezTo>
                  <a:cubicBezTo>
                    <a:pt x="9524" y="8716"/>
                    <a:pt x="9524" y="8716"/>
                    <a:pt x="9524" y="8716"/>
                  </a:cubicBezTo>
                  <a:cubicBezTo>
                    <a:pt x="9524" y="8716"/>
                    <a:pt x="7313" y="8337"/>
                    <a:pt x="7739" y="14400"/>
                  </a:cubicBezTo>
                  <a:cubicBezTo>
                    <a:pt x="6378" y="12884"/>
                    <a:pt x="4252" y="14589"/>
                    <a:pt x="4252" y="18947"/>
                  </a:cubicBezTo>
                  <a:cubicBezTo>
                    <a:pt x="3061" y="16674"/>
                    <a:pt x="1786" y="14968"/>
                    <a:pt x="0" y="21600"/>
                  </a:cubicBezTo>
                  <a:cubicBezTo>
                    <a:pt x="85" y="18000"/>
                    <a:pt x="595" y="14400"/>
                    <a:pt x="1446" y="1231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" name="Google Shape;183;p10"/>
            <p:cNvSpPr/>
            <p:nvPr/>
          </p:nvSpPr>
          <p:spPr>
            <a:xfrm>
              <a:off x="577862" y="-1"/>
              <a:ext cx="100201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0" y="7425"/>
                  </a:moveTo>
                  <a:lnTo>
                    <a:pt x="0" y="2025"/>
                  </a:lnTo>
                  <a:lnTo>
                    <a:pt x="6075" y="11475"/>
                  </a:lnTo>
                  <a:lnTo>
                    <a:pt x="675" y="18900"/>
                  </a:lnTo>
                  <a:lnTo>
                    <a:pt x="8775" y="16875"/>
                  </a:lnTo>
                  <a:lnTo>
                    <a:pt x="12150" y="21600"/>
                  </a:lnTo>
                  <a:lnTo>
                    <a:pt x="12825" y="15525"/>
                  </a:lnTo>
                  <a:lnTo>
                    <a:pt x="21600" y="13500"/>
                  </a:lnTo>
                  <a:lnTo>
                    <a:pt x="14175" y="9450"/>
                  </a:lnTo>
                  <a:lnTo>
                    <a:pt x="15525" y="0"/>
                  </a:lnTo>
                  <a:lnTo>
                    <a:pt x="9450" y="74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" name="Google Shape;184;p10"/>
            <p:cNvSpPr/>
            <p:nvPr/>
          </p:nvSpPr>
          <p:spPr>
            <a:xfrm>
              <a:off x="116202" y="310914"/>
              <a:ext cx="116401" cy="11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0" y="7958"/>
                  </a:moveTo>
                  <a:lnTo>
                    <a:pt x="0" y="10800"/>
                  </a:lnTo>
                  <a:lnTo>
                    <a:pt x="9924" y="13642"/>
                  </a:lnTo>
                  <a:lnTo>
                    <a:pt x="10508" y="21600"/>
                  </a:lnTo>
                  <a:lnTo>
                    <a:pt x="14595" y="14779"/>
                  </a:lnTo>
                  <a:lnTo>
                    <a:pt x="21600" y="17052"/>
                  </a:lnTo>
                  <a:lnTo>
                    <a:pt x="16930" y="11368"/>
                  </a:lnTo>
                  <a:lnTo>
                    <a:pt x="21600" y="3979"/>
                  </a:lnTo>
                  <a:lnTo>
                    <a:pt x="13427" y="6252"/>
                  </a:lnTo>
                  <a:lnTo>
                    <a:pt x="8173" y="0"/>
                  </a:lnTo>
                  <a:lnTo>
                    <a:pt x="9340" y="795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" name="Google Shape;185;p10"/>
            <p:cNvSpPr/>
            <p:nvPr/>
          </p:nvSpPr>
          <p:spPr>
            <a:xfrm>
              <a:off x="392570" y="430255"/>
              <a:ext cx="210601" cy="20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25" y="12295"/>
                  </a:moveTo>
                  <a:lnTo>
                    <a:pt x="2579" y="19274"/>
                  </a:lnTo>
                  <a:lnTo>
                    <a:pt x="9349" y="16615"/>
                  </a:lnTo>
                  <a:lnTo>
                    <a:pt x="13540" y="21600"/>
                  </a:lnTo>
                  <a:lnTo>
                    <a:pt x="13218" y="15286"/>
                  </a:lnTo>
                  <a:lnTo>
                    <a:pt x="21600" y="11963"/>
                  </a:lnTo>
                  <a:lnTo>
                    <a:pt x="12895" y="8972"/>
                  </a:lnTo>
                  <a:lnTo>
                    <a:pt x="12573" y="0"/>
                  </a:lnTo>
                  <a:lnTo>
                    <a:pt x="8382" y="7643"/>
                  </a:lnTo>
                  <a:lnTo>
                    <a:pt x="0" y="4985"/>
                  </a:lnTo>
                  <a:lnTo>
                    <a:pt x="6125" y="1229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" name="Google Shape;186;p10"/>
            <p:cNvSpPr/>
            <p:nvPr/>
          </p:nvSpPr>
          <p:spPr>
            <a:xfrm>
              <a:off x="28265" y="2075905"/>
              <a:ext cx="169802" cy="18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0" y="14278"/>
                  </a:moveTo>
                  <a:lnTo>
                    <a:pt x="21600" y="15742"/>
                  </a:lnTo>
                  <a:lnTo>
                    <a:pt x="17200" y="9885"/>
                  </a:lnTo>
                  <a:lnTo>
                    <a:pt x="20800" y="5125"/>
                  </a:lnTo>
                  <a:lnTo>
                    <a:pt x="14800" y="6956"/>
                  </a:lnTo>
                  <a:lnTo>
                    <a:pt x="9200" y="0"/>
                  </a:lnTo>
                  <a:lnTo>
                    <a:pt x="9200" y="8786"/>
                  </a:lnTo>
                  <a:lnTo>
                    <a:pt x="0" y="11349"/>
                  </a:lnTo>
                  <a:lnTo>
                    <a:pt x="8800" y="13180"/>
                  </a:lnTo>
                  <a:lnTo>
                    <a:pt x="8800" y="21600"/>
                  </a:lnTo>
                  <a:lnTo>
                    <a:pt x="14400" y="14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" name="Title Text"/>
          <p:cNvSpPr txBox="1"/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/>
          <a:lstStyle/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Mountains of Christmas"/>
          <a:ea typeface="Mountains of Christmas"/>
          <a:cs typeface="Mountains of Christmas"/>
          <a:sym typeface="Mountains of Christmas"/>
        </a:defRPr>
      </a:lvl9pPr>
    </p:titleStyle>
    <p:bodyStyle>
      <a:lvl1pPr marL="4572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🎃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1pPr>
      <a:lvl2pPr marL="9144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💀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2pPr>
      <a:lvl3pPr marL="13716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👻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3pPr>
      <a:lvl4pPr marL="18288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●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4pPr>
      <a:lvl5pPr marL="22860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○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5pPr>
      <a:lvl6pPr marL="27432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■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6pPr>
      <a:lvl7pPr marL="32004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●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7pPr>
      <a:lvl8pPr marL="36576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○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8pPr>
      <a:lvl9pPr marL="41148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ts val="2000"/>
        <a:buFont typeface="Helvetica"/>
        <a:buChar char="■"/>
        <a:tabLst/>
        <a:defRPr b="0" baseline="0" cap="none" i="0" spc="0" strike="noStrike" sz="2000" u="none">
          <a:solidFill>
            <a:srgbClr val="FFFFFF"/>
          </a:solidFill>
          <a:uFillTx/>
          <a:latin typeface="ABeeZee"/>
          <a:ea typeface="ABeeZee"/>
          <a:cs typeface="ABeeZee"/>
          <a:sym typeface="ABeeZe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history.com/topics/holidays/samhain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46;p14"/>
          <p:cNvSpPr txBox="1"/>
          <p:nvPr>
            <p:ph type="title"/>
          </p:nvPr>
        </p:nvSpPr>
        <p:spPr>
          <a:xfrm>
            <a:off x="999307" y="779552"/>
            <a:ext cx="7145386" cy="170888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“A Ghostly Affair”</a:t>
            </a:r>
          </a:p>
        </p:txBody>
      </p:sp>
      <p:sp>
        <p:nvSpPr>
          <p:cNvPr id="235" name="Google Shape;246;p14"/>
          <p:cNvSpPr txBox="1"/>
          <p:nvPr/>
        </p:nvSpPr>
        <p:spPr>
          <a:xfrm>
            <a:off x="2625790" y="2818479"/>
            <a:ext cx="3892420" cy="153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475487">
              <a:defRPr sz="3120">
                <a:solidFill>
                  <a:srgbClr val="FFFFFF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pPr>
            <a:r>
              <a:t>Connecticut State Grange</a:t>
            </a:r>
          </a:p>
          <a:p>
            <a:pPr algn="ctr" defTabSz="475487">
              <a:defRPr sz="3120">
                <a:solidFill>
                  <a:srgbClr val="FFFFFF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pPr>
            <a:r>
              <a:t>Virtual Social Hour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Michael Myers' mask is actually…"/>
          <p:cNvSpPr txBox="1"/>
          <p:nvPr>
            <p:ph type="title" idx="4294967295"/>
          </p:nvPr>
        </p:nvSpPr>
        <p:spPr>
          <a:xfrm>
            <a:off x="1011449" y="210356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Michael Myers' mask is actually</a:t>
            </a:r>
          </a:p>
          <a:p>
            <a:pPr defTabSz="658368">
              <a:defRPr sz="3456"/>
            </a:pPr>
            <a:r>
              <a:t>a William Shatner mask</a:t>
            </a:r>
          </a:p>
        </p:txBody>
      </p:sp>
      <p:sp>
        <p:nvSpPr>
          <p:cNvPr id="261" name="The classic 1978 horror film &quot;Halloween&quot; can be…"/>
          <p:cNvSpPr txBox="1"/>
          <p:nvPr/>
        </p:nvSpPr>
        <p:spPr>
          <a:xfrm>
            <a:off x="1255749" y="1710458"/>
            <a:ext cx="6632502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classic 1978 horror film "Halloween" can be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easily recognized in just one image: the psychotic Michael Myers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in his iconic pale-faced mask. The movie was actually filmed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on such a tight budget that the crew used the cheapest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mask they could find: a $2 Star Trek Captain James Kirk mask.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They spray painted it white and reshaped the eye holes.</a:t>
            </a:r>
          </a:p>
        </p:txBody>
      </p:sp>
      <p:pic>
        <p:nvPicPr>
          <p:cNvPr id="262" name="MichaelMyers.jpg" descr="MichaelMye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3881" y="3596182"/>
            <a:ext cx="1936238" cy="1452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rick-or-treating was inspired by…"/>
          <p:cNvSpPr txBox="1"/>
          <p:nvPr>
            <p:ph type="title" idx="4294967295"/>
          </p:nvPr>
        </p:nvSpPr>
        <p:spPr>
          <a:xfrm>
            <a:off x="1011449" y="210356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Trick-or-treating was inspired by</a:t>
            </a:r>
          </a:p>
          <a:p>
            <a:pPr defTabSz="658368">
              <a:defRPr sz="3456"/>
            </a:pPr>
            <a:r>
              <a:t>a tradition called "mumming."</a:t>
            </a:r>
          </a:p>
        </p:txBody>
      </p:sp>
      <p:sp>
        <p:nvSpPr>
          <p:cNvPr id="265" name="In the middle ages, people began practicing a tradition…"/>
          <p:cNvSpPr txBox="1"/>
          <p:nvPr/>
        </p:nvSpPr>
        <p:spPr>
          <a:xfrm>
            <a:off x="1770043" y="1685058"/>
            <a:ext cx="5603913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In the middle ages, people began practicing a tradition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known as mumming, in which they dressed up as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ghosts and demons, and went door-to-door performing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songs and scenes from plays in exchange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for food and drink. This custom is believed to be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an antecedent of trick-or-treating.</a:t>
            </a:r>
          </a:p>
        </p:txBody>
      </p:sp>
      <p:pic>
        <p:nvPicPr>
          <p:cNvPr id="266" name="TrickOrTreat.jpg" descr="TrickOrTrea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386" y="3542214"/>
            <a:ext cx="2683228" cy="1509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andy wasn't given out to…"/>
          <p:cNvSpPr txBox="1"/>
          <p:nvPr>
            <p:ph type="title" idx="4294967295"/>
          </p:nvPr>
        </p:nvSpPr>
        <p:spPr>
          <a:xfrm>
            <a:off x="1011449" y="328120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Candy wasn't given out to</a:t>
            </a:r>
          </a:p>
          <a:p>
            <a:pPr defTabSz="658368">
              <a:defRPr sz="3456"/>
            </a:pPr>
            <a:r>
              <a:t>trick-or-treaters until the Fifties</a:t>
            </a:r>
          </a:p>
        </p:txBody>
      </p:sp>
      <p:sp>
        <p:nvSpPr>
          <p:cNvPr id="269" name="Trick-or-treaters didn't receive candy at all,…"/>
          <p:cNvSpPr txBox="1"/>
          <p:nvPr/>
        </p:nvSpPr>
        <p:spPr>
          <a:xfrm>
            <a:off x="861838" y="1726622"/>
            <a:ext cx="7420324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Trick-or-treaters didn't receive candy at all,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but rather pieces of cake, fruit, nuts, coins, and little toys,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according to the History Channel. It wasn't until the 1950s,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when candy makers began to promote their goods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for Halloween, that candy became a staple on the trick-or-treating circuit.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These days, one quarter of all the candy sold in the U.S.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each year is purchased for Halloween.</a:t>
            </a:r>
          </a:p>
        </p:txBody>
      </p:sp>
      <p:pic>
        <p:nvPicPr>
          <p:cNvPr id="270" name="halloween-candy-by-phanton-kitty-1.jpg" descr="halloween-candy-by-phanton-kitty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3610" y="3820468"/>
            <a:ext cx="1836780" cy="1226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he song &quot;Monster Mash”…"/>
          <p:cNvSpPr txBox="1"/>
          <p:nvPr>
            <p:ph type="title" idx="4294967295"/>
          </p:nvPr>
        </p:nvSpPr>
        <p:spPr>
          <a:xfrm>
            <a:off x="1011449" y="127229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The song "Monster Mash”</a:t>
            </a:r>
          </a:p>
          <a:p>
            <a:pPr defTabSz="658368">
              <a:defRPr sz="3456"/>
            </a:pPr>
            <a:r>
              <a:t>was briefly banned in the U.K.</a:t>
            </a:r>
          </a:p>
        </p:txBody>
      </p:sp>
      <p:sp>
        <p:nvSpPr>
          <p:cNvPr id="273" name="The BBC banned the hit 1962 song from airplay…"/>
          <p:cNvSpPr txBox="1"/>
          <p:nvPr/>
        </p:nvSpPr>
        <p:spPr>
          <a:xfrm>
            <a:off x="1046069" y="1652731"/>
            <a:ext cx="705186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BBC banned the hit 1962 song from airplay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that year because they thought it was “too morbid.”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perennial Halloween favorite didn't become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 “graveyard smash” in the U.K. until it was re-released there in 1973.</a:t>
            </a:r>
          </a:p>
        </p:txBody>
      </p:sp>
      <p:pic>
        <p:nvPicPr>
          <p:cNvPr id="274" name="monster-mash.jpg" descr="monster-m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8261" y="3029729"/>
            <a:ext cx="2467478" cy="1850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Harry Houdini died…"/>
          <p:cNvSpPr txBox="1"/>
          <p:nvPr>
            <p:ph type="title" idx="4294967295"/>
          </p:nvPr>
        </p:nvSpPr>
        <p:spPr>
          <a:xfrm>
            <a:off x="470488" y="161865"/>
            <a:ext cx="8203024" cy="160901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77240">
              <a:defRPr sz="4080"/>
            </a:pPr>
            <a:r>
              <a:t>Harry Houdini died</a:t>
            </a:r>
          </a:p>
          <a:p>
            <a:pPr defTabSz="777240">
              <a:defRPr sz="4080"/>
            </a:pPr>
            <a:r>
              <a:t>on Halloween in 1926</a:t>
            </a:r>
          </a:p>
        </p:txBody>
      </p:sp>
      <p:sp>
        <p:nvSpPr>
          <p:cNvPr id="277" name="The world famous magician and…"/>
          <p:cNvSpPr txBox="1"/>
          <p:nvPr/>
        </p:nvSpPr>
        <p:spPr>
          <a:xfrm>
            <a:off x="3621568" y="2018474"/>
            <a:ext cx="3837510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world famous magician and 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illusionist died on October 31 after 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his appendix burst, according to 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Newsweek. He was rushed to the 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hospital after a performance on the 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night of October 24, 1926 in Detroit. 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He died a week later from Peritonitis, 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or the inflammation of organs caused 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by organ leaking.</a:t>
            </a:r>
          </a:p>
        </p:txBody>
      </p:sp>
      <p:pic>
        <p:nvPicPr>
          <p:cNvPr id="278" name="Houdini_in_chains_restored.jpg" descr="Houdini_in_chains_restor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6805" y="1865249"/>
            <a:ext cx="1381954" cy="2945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Halloween is the second largest…"/>
          <p:cNvSpPr txBox="1"/>
          <p:nvPr>
            <p:ph type="title" idx="4294967295"/>
          </p:nvPr>
        </p:nvSpPr>
        <p:spPr>
          <a:xfrm>
            <a:off x="1011449" y="175720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Halloween is the second largest</a:t>
            </a:r>
          </a:p>
          <a:p>
            <a:pPr defTabSz="658368">
              <a:defRPr sz="3456"/>
            </a:pPr>
            <a:r>
              <a:t>commercial holiday</a:t>
            </a:r>
          </a:p>
        </p:txBody>
      </p:sp>
      <p:sp>
        <p:nvSpPr>
          <p:cNvPr id="281" name="It ranks second after only Christmas. Consumers spent…"/>
          <p:cNvSpPr txBox="1"/>
          <p:nvPr/>
        </p:nvSpPr>
        <p:spPr>
          <a:xfrm>
            <a:off x="1751459" y="1650422"/>
            <a:ext cx="5641083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It ranks second after only Christmas. Consumers spent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approximately $9 billion on Halloween in 2019,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according to the National Retail Federation.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Spending was down a bit in 2020 because of the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COVID-19 pandemic, but Americans still forked over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$8 billion overall, or an average of $92 per person.</a:t>
            </a:r>
          </a:p>
        </p:txBody>
      </p:sp>
      <p:pic>
        <p:nvPicPr>
          <p:cNvPr id="282" name="istockphoto-183059692-612x612.jpg" descr="istockphoto-183059692-612x6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4402" y="3525030"/>
            <a:ext cx="2095196" cy="1396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here's a traditional Halloween…"/>
          <p:cNvSpPr txBox="1"/>
          <p:nvPr>
            <p:ph type="title" idx="4294967295"/>
          </p:nvPr>
        </p:nvSpPr>
        <p:spPr>
          <a:xfrm>
            <a:off x="1011449" y="258847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There's a traditional Halloween</a:t>
            </a:r>
          </a:p>
          <a:p>
            <a:pPr defTabSz="658368">
              <a:defRPr sz="3456"/>
            </a:pPr>
            <a:r>
              <a:t>bread in Ireland</a:t>
            </a:r>
          </a:p>
        </p:txBody>
      </p:sp>
      <p:sp>
        <p:nvSpPr>
          <p:cNvPr id="285" name="It's called barmbrack or just &quot;brack.&quot;…"/>
          <p:cNvSpPr txBox="1"/>
          <p:nvPr/>
        </p:nvSpPr>
        <p:spPr>
          <a:xfrm>
            <a:off x="1649437" y="1657349"/>
            <a:ext cx="5845126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It's called barmbrack or just "brack."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sweet loaf typically contains dark and golden raisins,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as well as a small hidden toy or ring.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Similar to the classic king cake at Mardi Gras,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tradition dictates that the person who finds the item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will come into good fortune in the coming year.</a:t>
            </a:r>
          </a:p>
        </p:txBody>
      </p:sp>
      <p:pic>
        <p:nvPicPr>
          <p:cNvPr id="286" name="HalloweenBread.jpg" descr="HalloweenBre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4621" y="3578656"/>
            <a:ext cx="2014758" cy="1343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llinois produces up to five times more pumpkins than any other state."/>
          <p:cNvSpPr txBox="1"/>
          <p:nvPr>
            <p:ph type="title" idx="4294967295"/>
          </p:nvPr>
        </p:nvSpPr>
        <p:spPr>
          <a:xfrm>
            <a:off x="1011449" y="244993"/>
            <a:ext cx="7121102" cy="139679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658368">
              <a:defRPr sz="3456"/>
            </a:lvl1pPr>
          </a:lstStyle>
          <a:p>
            <a:pPr/>
            <a:r>
              <a:t>Illinois produces up to five times more pumpkins than any other state.</a:t>
            </a:r>
          </a:p>
        </p:txBody>
      </p:sp>
      <p:sp>
        <p:nvSpPr>
          <p:cNvPr id="289" name="The Land of Lincoln has more than 15,000 acres…"/>
          <p:cNvSpPr txBox="1"/>
          <p:nvPr/>
        </p:nvSpPr>
        <p:spPr>
          <a:xfrm>
            <a:off x="2074825" y="1783195"/>
            <a:ext cx="499435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Land of Lincoln has more than 15,000 acres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devoted to gourd growing, according to the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United States Department of Agriculture.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Those Illinois farms typically grow more than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500 million pounds of pumpkins annually.</a:t>
            </a:r>
          </a:p>
        </p:txBody>
      </p:sp>
      <p:pic>
        <p:nvPicPr>
          <p:cNvPr id="290" name="growing-pumpkin-1621443017.jpg" descr="growing-pumpkin-1621443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2768" y="3410492"/>
            <a:ext cx="2258464" cy="1511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New York City throws the biggest Halloween parade in the U.S."/>
          <p:cNvSpPr txBox="1"/>
          <p:nvPr>
            <p:ph type="title" idx="4294967295"/>
          </p:nvPr>
        </p:nvSpPr>
        <p:spPr>
          <a:xfrm>
            <a:off x="1011449" y="175720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658368">
              <a:defRPr sz="3456"/>
            </a:lvl1pPr>
          </a:lstStyle>
          <a:p>
            <a:pPr/>
            <a:r>
              <a:t>New York City throws the biggest Halloween parade in the U.S.</a:t>
            </a:r>
          </a:p>
        </p:txBody>
      </p:sp>
      <p:sp>
        <p:nvSpPr>
          <p:cNvPr id="293" name="The event draws more than 2 million spectators and includes…"/>
          <p:cNvSpPr txBox="1"/>
          <p:nvPr/>
        </p:nvSpPr>
        <p:spPr>
          <a:xfrm>
            <a:off x="1083964" y="1574222"/>
            <a:ext cx="6976072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event draws more than 2 million spectators and includes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thousands of participants joining in the route along the way.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It all began as the brainchild of Greenwich Village resident and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puppeteer Ralph Lee, who just wanted to throw a whimsical walk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from house to house for his kids and their pals. When a local theatre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got wind of it, they joined in and grew the event. It's gotten bigger,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more creative and more theatrical ever since.</a:t>
            </a:r>
          </a:p>
        </p:txBody>
      </p:sp>
      <p:pic>
        <p:nvPicPr>
          <p:cNvPr id="294" name="HalloweenParade.jpeg" descr="HalloweenParad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6514" y="3668984"/>
            <a:ext cx="1990972" cy="1306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Americans spend nearly $3 billion each year on candy"/>
          <p:cNvSpPr txBox="1"/>
          <p:nvPr>
            <p:ph type="title" idx="4294967295"/>
          </p:nvPr>
        </p:nvSpPr>
        <p:spPr>
          <a:xfrm>
            <a:off x="1011449" y="113374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Americans spend nearly</a:t>
            </a:r>
            <a:br/>
            <a:r>
              <a:t>$3 billion each year on candy</a:t>
            </a:r>
          </a:p>
        </p:txBody>
      </p:sp>
      <p:sp>
        <p:nvSpPr>
          <p:cNvPr id="297" name="2017 holds the record for Halloween spending on…"/>
          <p:cNvSpPr txBox="1"/>
          <p:nvPr/>
        </p:nvSpPr>
        <p:spPr>
          <a:xfrm>
            <a:off x="1941493" y="1588077"/>
            <a:ext cx="526101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2017 holds the record for Halloween spending on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Candy in the US, with $3.1 billion being spent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on the holiday. According to a survey by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National Retail Federation, 95% of respondents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purchased candy that year.</a:t>
            </a:r>
          </a:p>
        </p:txBody>
      </p:sp>
      <p:pic>
        <p:nvPicPr>
          <p:cNvPr id="298" name="halloween-trick-or-treat-pumpkin-jack-o-lantern-1540583294.jpg" descr="halloween-trick-or-treat-pumpkin-jack-o-lantern-154058329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4552" y="3360062"/>
            <a:ext cx="2714896" cy="1527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51;p15"/>
          <p:cNvSpPr txBox="1"/>
          <p:nvPr>
            <p:ph type="title"/>
          </p:nvPr>
        </p:nvSpPr>
        <p:spPr>
          <a:xfrm>
            <a:off x="1009649" y="205975"/>
            <a:ext cx="7121102" cy="8574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What is Halloween?</a:t>
            </a:r>
          </a:p>
        </p:txBody>
      </p:sp>
      <p:sp>
        <p:nvSpPr>
          <p:cNvPr id="238" name="Halloween is a holiday celebrated each year on October 31,…"/>
          <p:cNvSpPr txBox="1"/>
          <p:nvPr/>
        </p:nvSpPr>
        <p:spPr>
          <a:xfrm>
            <a:off x="1192014" y="1156876"/>
            <a:ext cx="6759972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Halloween is a holiday celebrated each year on October 31,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and Halloween 2021 will occur on Sunday, October 31.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tradition originated with the ancient Celtic festival of </a:t>
            </a:r>
            <a:r>
              <a:rPr>
                <a:hlinkClick r:id="rId2" invalidUrl="" action="" tgtFrame="" tooltip="" history="1" highlightClick="0" endSnd="0"/>
              </a:rPr>
              <a:t>Samhain</a:t>
            </a:r>
            <a:r>
              <a:t>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when people would light bonfires and wear costumes to ward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off ghosts. In the eighth century, Pope Gregory III designated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November 1 as a time to honor all saints.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Soon, All Saints Day incorporated some of the traditions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of Samhain. The evening before was known as All Hallows Eve,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and later Halloween. Over time, Halloween evolved into a day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of activities like trick-or-treating, carving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jack-o-lanterns, festive gatherings,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donning costumes and eating treats.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he 10 most popular Halloween…"/>
          <p:cNvSpPr txBox="1"/>
          <p:nvPr>
            <p:ph type="title" idx="4294967295"/>
          </p:nvPr>
        </p:nvSpPr>
        <p:spPr>
          <a:xfrm>
            <a:off x="1011449" y="223992"/>
            <a:ext cx="7121102" cy="13967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The 10 most popular Halloween</a:t>
            </a:r>
          </a:p>
          <a:p>
            <a:pPr defTabSz="658368">
              <a:defRPr sz="3456"/>
            </a:pPr>
            <a:r>
              <a:t>Candy Varieties</a:t>
            </a:r>
          </a:p>
        </p:txBody>
      </p:sp>
      <p:sp>
        <p:nvSpPr>
          <p:cNvPr id="301" name="1) Reese's Peanut Butter Cups…"/>
          <p:cNvSpPr txBox="1"/>
          <p:nvPr/>
        </p:nvSpPr>
        <p:spPr>
          <a:xfrm>
            <a:off x="3203975" y="1936749"/>
            <a:ext cx="3156844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1) Reese's Peanut Butter Cups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2) Skittles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3) M&amp;M's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4) Starburst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5) Hot Tamales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6) Sour Patch Kids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7) Hershey Kisses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8) Snickers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9) Tootsie Pops</a:t>
            </a:r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10) Candy Corn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You Know You’re…"/>
          <p:cNvSpPr txBox="1"/>
          <p:nvPr>
            <p:ph type="title" idx="4294967295"/>
          </p:nvPr>
        </p:nvSpPr>
        <p:spPr>
          <a:xfrm>
            <a:off x="1123264" y="305265"/>
            <a:ext cx="6897472" cy="366013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411479">
              <a:defRPr sz="5805">
                <a:solidFill>
                  <a:srgbClr val="FFFFFF"/>
                </a:solidFill>
              </a:defRPr>
            </a:pPr>
            <a:r>
              <a:t>You Know You’re</a:t>
            </a:r>
          </a:p>
          <a:p>
            <a:pPr defTabSz="411479">
              <a:defRPr sz="5805">
                <a:solidFill>
                  <a:srgbClr val="FFFFFF"/>
                </a:solidFill>
              </a:defRPr>
            </a:pPr>
            <a:r>
              <a:t>Too Old To Go</a:t>
            </a:r>
          </a:p>
          <a:p>
            <a:pPr defTabSz="411479">
              <a:defRPr sz="5805">
                <a:solidFill>
                  <a:srgbClr val="FFFFFF"/>
                </a:solidFill>
              </a:defRPr>
            </a:pPr>
            <a:r>
              <a:t>Trick-or-Treating When…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TrickOrTreatReading.jpg" descr="TrickOrTreatRead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738" y="0"/>
            <a:ext cx="397452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Are You A Zombie?"/>
          <p:cNvSpPr txBox="1"/>
          <p:nvPr>
            <p:ph type="title" idx="4294967295"/>
          </p:nvPr>
        </p:nvSpPr>
        <p:spPr>
          <a:xfrm>
            <a:off x="1123264" y="741684"/>
            <a:ext cx="6897472" cy="366013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13231">
              <a:defRPr sz="10062">
                <a:solidFill>
                  <a:srgbClr val="FFFFFF"/>
                </a:solidFill>
              </a:defRPr>
            </a:lvl1pPr>
          </a:lstStyle>
          <a:p>
            <a:pPr/>
            <a:r>
              <a:t>Are You A Zombie?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AreYouAZombie.jpg" descr="AreYouAZomb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949" y="0"/>
            <a:ext cx="3974102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Name That Character"/>
          <p:cNvSpPr txBox="1"/>
          <p:nvPr>
            <p:ph type="title" idx="4294967295"/>
          </p:nvPr>
        </p:nvSpPr>
        <p:spPr>
          <a:xfrm>
            <a:off x="1123264" y="1122684"/>
            <a:ext cx="6897472" cy="366013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Name That Character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BelaLugosiDracula.jpeg" descr="BelaLugosiDracul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162" y="807632"/>
            <a:ext cx="5293676" cy="3528236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#1"/>
          <p:cNvSpPr txBox="1"/>
          <p:nvPr/>
        </p:nvSpPr>
        <p:spPr>
          <a:xfrm>
            <a:off x="4409535" y="4650531"/>
            <a:ext cx="2104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#2"/>
          <p:cNvSpPr txBox="1"/>
          <p:nvPr/>
        </p:nvSpPr>
        <p:spPr>
          <a:xfrm>
            <a:off x="4466766" y="4650531"/>
            <a:ext cx="21046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#2</a:t>
            </a:r>
          </a:p>
        </p:txBody>
      </p:sp>
      <p:pic>
        <p:nvPicPr>
          <p:cNvPr id="317" name="Frankenstein-BorisKarloff.jpg" descr="Frankenstein-BorisKarlo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1262" y="242454"/>
            <a:ext cx="3381476" cy="4245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#3"/>
          <p:cNvSpPr txBox="1"/>
          <p:nvPr/>
        </p:nvSpPr>
        <p:spPr>
          <a:xfrm>
            <a:off x="4409535" y="4650531"/>
            <a:ext cx="2104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#3</a:t>
            </a:r>
          </a:p>
        </p:txBody>
      </p:sp>
      <p:pic>
        <p:nvPicPr>
          <p:cNvPr id="320" name="Freddy-KruegerNightmareElmStreet.JPG" descr="Freddy-KruegerNightmareElmStree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4332" y="298107"/>
            <a:ext cx="2835336" cy="4271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#4"/>
          <p:cNvSpPr txBox="1"/>
          <p:nvPr/>
        </p:nvSpPr>
        <p:spPr>
          <a:xfrm>
            <a:off x="4409535" y="4650531"/>
            <a:ext cx="2104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#4</a:t>
            </a:r>
          </a:p>
        </p:txBody>
      </p:sp>
      <p:pic>
        <p:nvPicPr>
          <p:cNvPr id="323" name="Pennywise-StepehnKingIt.jpeg" descr="Pennywise-StepehnKingI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114" y="533400"/>
            <a:ext cx="5373312" cy="3581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&quot;Monster Mash&quot; is a 1962 novelty song by Bobby &quot;Boris&quot; Pickett.…"/>
          <p:cNvSpPr txBox="1"/>
          <p:nvPr/>
        </p:nvSpPr>
        <p:spPr>
          <a:xfrm>
            <a:off x="905222" y="1483612"/>
            <a:ext cx="7333556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"Monster Mash" is a 1962 novelty song by Bobby "Boris" Pickett. </a:t>
            </a:r>
          </a:p>
          <a:p>
            <a:pPr algn="ctr" defTabSz="457200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The song was released as a single on Gary S. Paxton’s</a:t>
            </a:r>
          </a:p>
          <a:p>
            <a:pPr algn="ctr" defTabSz="457200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Garpax Records label in August 1962 along with a full-length LP </a:t>
            </a:r>
          </a:p>
          <a:p>
            <a:pPr algn="ctr" defTabSz="457200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called The Original Monster Mash, which contained </a:t>
            </a:r>
          </a:p>
          <a:p>
            <a:pPr algn="ctr" defTabSz="457200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several other monster-themed tunes. The "Monster Mash" single </a:t>
            </a:r>
          </a:p>
          <a:p>
            <a:pPr algn="ctr" defTabSz="457200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was number one on the Billboard Hot 100 chart </a:t>
            </a:r>
          </a:p>
          <a:p>
            <a:pPr algn="ctr" defTabSz="457200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on October 20–27 of that year, just before Halloween. </a:t>
            </a:r>
          </a:p>
          <a:p>
            <a:pPr algn="ctr" defTabSz="457200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It has been a perennial Halloween favorite ever since.</a:t>
            </a:r>
          </a:p>
        </p:txBody>
      </p:sp>
      <p:sp>
        <p:nvSpPr>
          <p:cNvPr id="241" name="Google Shape;259;p16"/>
          <p:cNvSpPr txBox="1"/>
          <p:nvPr>
            <p:ph type="title" idx="4294967295"/>
          </p:nvPr>
        </p:nvSpPr>
        <p:spPr>
          <a:xfrm>
            <a:off x="1009649" y="256775"/>
            <a:ext cx="7121102" cy="125105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374904">
              <a:defRPr sz="6150"/>
            </a:lvl1pPr>
          </a:lstStyle>
          <a:p>
            <a:pPr/>
            <a:r>
              <a:t>Monster Mash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#5"/>
          <p:cNvSpPr txBox="1"/>
          <p:nvPr/>
        </p:nvSpPr>
        <p:spPr>
          <a:xfrm>
            <a:off x="4409535" y="4650531"/>
            <a:ext cx="2104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#5</a:t>
            </a:r>
          </a:p>
        </p:txBody>
      </p:sp>
      <p:pic>
        <p:nvPicPr>
          <p:cNvPr id="326" name="JasonVoorhees-Friday13th.jpeg" descr="JasonVoorhees-Friday13t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7393" y="491836"/>
            <a:ext cx="5694753" cy="3691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#6"/>
          <p:cNvSpPr txBox="1"/>
          <p:nvPr/>
        </p:nvSpPr>
        <p:spPr>
          <a:xfrm>
            <a:off x="4409535" y="4650531"/>
            <a:ext cx="2104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#6</a:t>
            </a:r>
          </a:p>
        </p:txBody>
      </p:sp>
      <p:pic>
        <p:nvPicPr>
          <p:cNvPr id="329" name="leatherface_texas-chainsaw-massacre.jpg" descr="leatherface_texas-chainsaw-massac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1577" y="443345"/>
            <a:ext cx="5880846" cy="3724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#7"/>
          <p:cNvSpPr txBox="1"/>
          <p:nvPr/>
        </p:nvSpPr>
        <p:spPr>
          <a:xfrm>
            <a:off x="4409535" y="4650531"/>
            <a:ext cx="2104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#7</a:t>
            </a:r>
          </a:p>
        </p:txBody>
      </p:sp>
      <p:pic>
        <p:nvPicPr>
          <p:cNvPr id="332" name="JackSkellington-NightmareBeforeChristmas.jpg" descr="JackSkellington-NightmareBeforeChristma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892" y="381000"/>
            <a:ext cx="2475755" cy="3839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#8"/>
          <p:cNvSpPr txBox="1"/>
          <p:nvPr/>
        </p:nvSpPr>
        <p:spPr>
          <a:xfrm>
            <a:off x="4409535" y="4650531"/>
            <a:ext cx="2104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#8</a:t>
            </a:r>
          </a:p>
        </p:txBody>
      </p:sp>
      <p:pic>
        <p:nvPicPr>
          <p:cNvPr id="335" name="lonchaneyjr-wolfman.jpg" descr="lonchaneyjr-wolfm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241" y="429490"/>
            <a:ext cx="4921518" cy="3691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#9"/>
          <p:cNvSpPr txBox="1"/>
          <p:nvPr/>
        </p:nvSpPr>
        <p:spPr>
          <a:xfrm>
            <a:off x="4409535" y="4650531"/>
            <a:ext cx="2104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#9</a:t>
            </a:r>
          </a:p>
        </p:txBody>
      </p:sp>
      <p:pic>
        <p:nvPicPr>
          <p:cNvPr id="338" name="Chucky.jpg" descr="Chuck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5089" y="831817"/>
            <a:ext cx="6053822" cy="300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#10"/>
          <p:cNvSpPr txBox="1"/>
          <p:nvPr/>
        </p:nvSpPr>
        <p:spPr>
          <a:xfrm>
            <a:off x="4409535" y="4650531"/>
            <a:ext cx="30935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#10</a:t>
            </a:r>
          </a:p>
        </p:txBody>
      </p:sp>
      <p:pic>
        <p:nvPicPr>
          <p:cNvPr id="341" name="HannibalLecter-SIlenceoftheLambs.jpg" descr="HannibalLecter-SIlenceoftheLamb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7584" y="505690"/>
            <a:ext cx="4653255" cy="3489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#11"/>
          <p:cNvSpPr txBox="1"/>
          <p:nvPr/>
        </p:nvSpPr>
        <p:spPr>
          <a:xfrm>
            <a:off x="4409535" y="4650531"/>
            <a:ext cx="296157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#11</a:t>
            </a:r>
          </a:p>
        </p:txBody>
      </p:sp>
      <p:pic>
        <p:nvPicPr>
          <p:cNvPr id="344" name="hellraiser-pinhead-is-daddy.jpg" descr="hellraiser-pinhead-is-dadd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3614" y="630381"/>
            <a:ext cx="5567999" cy="3368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#12"/>
          <p:cNvSpPr txBox="1"/>
          <p:nvPr/>
        </p:nvSpPr>
        <p:spPr>
          <a:xfrm>
            <a:off x="4409535" y="4650531"/>
            <a:ext cx="30935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#12</a:t>
            </a:r>
          </a:p>
        </p:txBody>
      </p:sp>
      <p:pic>
        <p:nvPicPr>
          <p:cNvPr id="347" name="Audrey2-LSH.jpeg" descr="Audrey2-LS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0773" y="498763"/>
            <a:ext cx="2966878" cy="3713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#13"/>
          <p:cNvSpPr txBox="1"/>
          <p:nvPr/>
        </p:nvSpPr>
        <p:spPr>
          <a:xfrm>
            <a:off x="4409535" y="4650531"/>
            <a:ext cx="30935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#13</a:t>
            </a:r>
          </a:p>
        </p:txBody>
      </p:sp>
      <p:pic>
        <p:nvPicPr>
          <p:cNvPr id="350" name="michael-jacksn-thriller-6-4-2018-billboard-1548-compressed.jpg" descr="michael-jacksn-thriller-6-4-2018-billboard-1548-compress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8266" y="394854"/>
            <a:ext cx="5491892" cy="3632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#14"/>
          <p:cNvSpPr txBox="1"/>
          <p:nvPr/>
        </p:nvSpPr>
        <p:spPr>
          <a:xfrm>
            <a:off x="4409535" y="4650531"/>
            <a:ext cx="30935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#14</a:t>
            </a:r>
          </a:p>
        </p:txBody>
      </p:sp>
      <p:pic>
        <p:nvPicPr>
          <p:cNvPr id="353" name="MichaelMyersHalloween.jpg" descr="MichaelMyersHallowe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4942" y="145472"/>
            <a:ext cx="4318539" cy="4314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MonsterMash.mp4" descr="MonsterMash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8873" y="-343668"/>
            <a:ext cx="8926303" cy="5950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12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#15"/>
          <p:cNvSpPr txBox="1"/>
          <p:nvPr/>
        </p:nvSpPr>
        <p:spPr>
          <a:xfrm>
            <a:off x="4409535" y="4650531"/>
            <a:ext cx="30935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#15</a:t>
            </a:r>
          </a:p>
        </p:txBody>
      </p:sp>
      <p:pic>
        <p:nvPicPr>
          <p:cNvPr id="356" name="MorticiaAddams-CarolynJones.jpg" descr="MorticiaAddams-CarolynJon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3512" y="277090"/>
            <a:ext cx="3281399" cy="4168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Answers:"/>
          <p:cNvSpPr txBox="1"/>
          <p:nvPr>
            <p:ph type="title" idx="4294967295"/>
          </p:nvPr>
        </p:nvSpPr>
        <p:spPr>
          <a:xfrm>
            <a:off x="1011449" y="147792"/>
            <a:ext cx="7121102" cy="86261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49808">
              <a:defRPr sz="3936"/>
            </a:lvl1pPr>
          </a:lstStyle>
          <a:p>
            <a:pPr/>
            <a:r>
              <a:t>Answers:</a:t>
            </a:r>
          </a:p>
        </p:txBody>
      </p:sp>
      <p:sp>
        <p:nvSpPr>
          <p:cNvPr id="359" name="1. Dracula - Bella Lugosi…"/>
          <p:cNvSpPr txBox="1"/>
          <p:nvPr/>
        </p:nvSpPr>
        <p:spPr>
          <a:xfrm>
            <a:off x="1472157" y="1050059"/>
            <a:ext cx="6549139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1. Dracula - Bella Lugosi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2. Frankenstein - Boris Karloff	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3. Freddy Kruger - from the Nightmare on Elm Street Movie Series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4. Pennywise - from the Movie "It" by Stephen King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5. Jason Voorhees - from the Friday the 13th Movie Series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6. Leatherface - from the Texas Chainsaw Massacre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7. Jack Skellington - from Tim Burton's Nightmare Before Christmas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8. Wolfman - Lon Cheney Jr.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9. Chucky the Doll - from the Chucky Movie &amp; Television Series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10. Hannibal Lecter - Anthony Hopkins from Silence of the Lambs, et al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11. Pinhead - Doug Bradley in Hellraiser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12. Audrey 2 - from Little Shop of Horrors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13. Michael Jackson from the Music Video "Thriller"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14. Michael Myers from the "Halloween" Movie Series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15. Morticia Addams - Carolyn Jones, from the TV Series The Addams Family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A popular movie during the Halloween season is the…"/>
          <p:cNvSpPr txBox="1"/>
          <p:nvPr/>
        </p:nvSpPr>
        <p:spPr>
          <a:xfrm>
            <a:off x="1030485" y="1572512"/>
            <a:ext cx="7083030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 popular movie during the Halloween season is the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Rocky Horror Picture Show.  The story centers on a young engaged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couple whose car breaks down in the rain near a castle where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they seek a telephone to call for help.  It is a 1975 musical comedy horror film,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that has established a huge cult following over the years due to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audience participation. Audience members talked back to the screen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and began dressing as the characters, and performed alongside the film,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spawning similar performance groups across the United States.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Still in limited release 46 years after its premiere, it is the longest-running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theatrical release in film history.  One of the most memorable scenes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 the movie is the Time Warp. The dance that accompanies the </a:t>
            </a:r>
          </a:p>
          <a:p>
            <a:pPr algn="ctr" defTabSz="45720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song is the most popular audience-participation activity of all time.</a:t>
            </a:r>
          </a:p>
        </p:txBody>
      </p:sp>
      <p:sp>
        <p:nvSpPr>
          <p:cNvPr id="362" name="Rocky Horror Picture Show"/>
          <p:cNvSpPr txBox="1"/>
          <p:nvPr>
            <p:ph type="title" idx="4294967295"/>
          </p:nvPr>
        </p:nvSpPr>
        <p:spPr>
          <a:xfrm>
            <a:off x="1011449" y="491085"/>
            <a:ext cx="7121102" cy="86261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365760"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Rocky Horror Picture Show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RockyHorrorTimeWarp.mp4" descr="RockyHorrorTimeWarp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61016" y="285750"/>
            <a:ext cx="8221968" cy="4624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50" fill="hold"/>
                                        <p:tgtEl>
                                          <p:spTgt spid="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2021 - The Connecticut State Grange"/>
          <p:cNvSpPr txBox="1"/>
          <p:nvPr>
            <p:ph type="body" sz="quarter" idx="1"/>
          </p:nvPr>
        </p:nvSpPr>
        <p:spPr>
          <a:xfrm>
            <a:off x="2103991" y="3775236"/>
            <a:ext cx="4921801" cy="391646"/>
          </a:xfrm>
          <a:prstGeom prst="rect">
            <a:avLst/>
          </a:prstGeom>
        </p:spPr>
        <p:txBody>
          <a:bodyPr/>
          <a:lstStyle>
            <a:lvl1pPr marL="320039" indent="-228600" defTabSz="822959">
              <a:defRPr sz="1350"/>
            </a:lvl1pPr>
          </a:lstStyle>
          <a:p>
            <a:pPr/>
            <a:r>
              <a:t>2021 - The Connecticut State Grange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Most Popular Costumes 2020"/>
          <p:cNvSpPr txBox="1"/>
          <p:nvPr>
            <p:ph type="title" idx="4294967295"/>
          </p:nvPr>
        </p:nvSpPr>
        <p:spPr>
          <a:xfrm>
            <a:off x="1011449" y="416102"/>
            <a:ext cx="7121102" cy="125105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658368">
              <a:defRPr sz="5184">
                <a:solidFill>
                  <a:srgbClr val="FFFFFF"/>
                </a:solidFill>
              </a:defRPr>
            </a:lvl1pPr>
          </a:lstStyle>
          <a:p>
            <a:pPr/>
            <a:r>
              <a:t>Most Popular Costumes 2020</a:t>
            </a:r>
          </a:p>
        </p:txBody>
      </p:sp>
      <p:sp>
        <p:nvSpPr>
          <p:cNvPr id="246" name="1. Witch…"/>
          <p:cNvSpPr txBox="1"/>
          <p:nvPr/>
        </p:nvSpPr>
        <p:spPr>
          <a:xfrm>
            <a:off x="3658635" y="2133621"/>
            <a:ext cx="1826730" cy="214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1. Witch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2. Vampire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3. Cat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4. Batman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5. Ghost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HalloweenBingo2021.jpg" descr="HalloweenBingo2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738" y="0"/>
            <a:ext cx="397452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Halloween…"/>
          <p:cNvSpPr txBox="1"/>
          <p:nvPr>
            <p:ph type="title" idx="4294967295"/>
          </p:nvPr>
        </p:nvSpPr>
        <p:spPr>
          <a:xfrm>
            <a:off x="1011449" y="864065"/>
            <a:ext cx="7121102" cy="324723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13816">
              <a:defRPr sz="8900"/>
            </a:pPr>
            <a:r>
              <a:t>Halloween </a:t>
            </a:r>
          </a:p>
          <a:p>
            <a:pPr defTabSz="813816">
              <a:defRPr sz="8900"/>
            </a:pPr>
            <a:r>
              <a:t>Fun Facts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andy corn was originally called Chicken Feed"/>
          <p:cNvSpPr txBox="1"/>
          <p:nvPr>
            <p:ph type="title" idx="4294967295"/>
          </p:nvPr>
        </p:nvSpPr>
        <p:spPr>
          <a:xfrm>
            <a:off x="1011449" y="419899"/>
            <a:ext cx="7121102" cy="857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4672">
              <a:defRPr sz="3168"/>
            </a:lvl1pPr>
          </a:lstStyle>
          <a:p>
            <a:pPr/>
            <a:r>
              <a:t>Candy corn was originally called Chicken Feed</a:t>
            </a:r>
          </a:p>
        </p:txBody>
      </p:sp>
      <p:sp>
        <p:nvSpPr>
          <p:cNvPr id="253" name="Created in the 1880s by George Renninger,…"/>
          <p:cNvSpPr txBox="1"/>
          <p:nvPr/>
        </p:nvSpPr>
        <p:spPr>
          <a:xfrm>
            <a:off x="1853145" y="1454150"/>
            <a:ext cx="543771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Created in the 1880s by George Renninger,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candy corn was sold to the masses by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Goelitz Confectionery Company (now Jelly Belly Co.)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at the turn of the century.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Because corn is what was used to feed chickens,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creation was called "Chicken Feed"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and the box was marked with a colorful rooster.</a:t>
            </a:r>
          </a:p>
        </p:txBody>
      </p:sp>
      <p:pic>
        <p:nvPicPr>
          <p:cNvPr id="254" name="candycorn.jpg" descr="candycor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4708" y="3866200"/>
            <a:ext cx="2634584" cy="1121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he most lit jack o'lanterns…"/>
          <p:cNvSpPr txBox="1"/>
          <p:nvPr>
            <p:ph type="title" idx="4294967295"/>
          </p:nvPr>
        </p:nvSpPr>
        <p:spPr>
          <a:xfrm>
            <a:off x="1011449" y="300411"/>
            <a:ext cx="7121102" cy="139679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658368">
              <a:defRPr sz="3456"/>
            </a:pPr>
            <a:r>
              <a:t>The most lit jack o'lanterns </a:t>
            </a:r>
          </a:p>
          <a:p>
            <a:pPr defTabSz="658368">
              <a:defRPr sz="3456"/>
            </a:pPr>
            <a:r>
              <a:t>on display is 30,581</a:t>
            </a:r>
          </a:p>
        </p:txBody>
      </p:sp>
      <p:sp>
        <p:nvSpPr>
          <p:cNvPr id="257" name="According to Guinness World Records,…"/>
          <p:cNvSpPr txBox="1"/>
          <p:nvPr/>
        </p:nvSpPr>
        <p:spPr>
          <a:xfrm>
            <a:off x="2532639" y="1800513"/>
            <a:ext cx="4078722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According to Guinness World Records,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the highest number of lit jack o'lanterns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on display is 30,581 by the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City of Keene, New Hampshire in 2013.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Keene, represented by Let it Shine,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has broken the record 8 times over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since the original attempt. </a:t>
            </a:r>
          </a:p>
          <a:p>
            <a:pPr algn="ctr"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That's a whole lot of pumpkins!</a:t>
            </a:r>
          </a:p>
        </p:txBody>
      </p:sp>
      <p:pic>
        <p:nvPicPr>
          <p:cNvPr id="258" name="JackOLantern.jpg" descr="JackOLanter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0436" y="4139019"/>
            <a:ext cx="843128" cy="866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Halloween2016">
  <a:themeElements>
    <a:clrScheme name="Halloween201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E45B9"/>
      </a:accent1>
      <a:accent2>
        <a:srgbClr val="593094"/>
      </a:accent2>
      <a:accent3>
        <a:srgbClr val="FF9900"/>
      </a:accent3>
      <a:accent4>
        <a:srgbClr val="FF6D00"/>
      </a:accent4>
      <a:accent5>
        <a:srgbClr val="707070"/>
      </a:accent5>
      <a:accent6>
        <a:srgbClr val="666666"/>
      </a:accent6>
      <a:hlink>
        <a:srgbClr val="0000FF"/>
      </a:hlink>
      <a:folHlink>
        <a:srgbClr val="FF00FF"/>
      </a:folHlink>
    </a:clrScheme>
    <a:fontScheme name="Halloween2016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alloween201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lloween2016">
  <a:themeElements>
    <a:clrScheme name="Halloween201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E45B9"/>
      </a:accent1>
      <a:accent2>
        <a:srgbClr val="593094"/>
      </a:accent2>
      <a:accent3>
        <a:srgbClr val="FF9900"/>
      </a:accent3>
      <a:accent4>
        <a:srgbClr val="FF6D00"/>
      </a:accent4>
      <a:accent5>
        <a:srgbClr val="707070"/>
      </a:accent5>
      <a:accent6>
        <a:srgbClr val="666666"/>
      </a:accent6>
      <a:hlink>
        <a:srgbClr val="0000FF"/>
      </a:hlink>
      <a:folHlink>
        <a:srgbClr val="FF00FF"/>
      </a:folHlink>
    </a:clrScheme>
    <a:fontScheme name="Halloween2016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alloween201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